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57" r:id="rId4"/>
    <p:sldId id="258" r:id="rId5"/>
    <p:sldId id="263" r:id="rId6"/>
    <p:sldId id="259" r:id="rId7"/>
    <p:sldId id="290" r:id="rId8"/>
    <p:sldId id="266" r:id="rId9"/>
    <p:sldId id="289" r:id="rId10"/>
    <p:sldId id="284" r:id="rId11"/>
    <p:sldId id="285" r:id="rId13"/>
    <p:sldId id="287" r:id="rId14"/>
    <p:sldId id="288" r:id="rId15"/>
    <p:sldId id="260" r:id="rId16"/>
    <p:sldId id="270" r:id="rId17"/>
    <p:sldId id="261" r:id="rId18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F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1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7" Type="http://schemas.openxmlformats.org/officeDocument/2006/relationships/image" Target="../media/image20.emf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YiWen-Wang/Coding-Room/tree/dev" TargetMode="Externa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17.e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16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5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4.emf"/><Relationship Id="rId16" Type="http://schemas.openxmlformats.org/officeDocument/2006/relationships/vmlDrawing" Target="../drawings/vmlDrawing1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0.e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19.e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18.emf"/><Relationship Id="rId1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github.com/YiWen-Wang/Coding-Room/tree/dev" TargetMode="Externa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571751"/>
            <a:ext cx="9144000" cy="1828235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012" y="285261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803" y="210279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2349113" y="3309841"/>
            <a:ext cx="4391725" cy="4319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TextBox 23"/>
          <p:cNvSpPr txBox="1"/>
          <p:nvPr/>
        </p:nvSpPr>
        <p:spPr>
          <a:xfrm>
            <a:off x="2933451" y="3289685"/>
            <a:ext cx="2315210" cy="459105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CITI TAX SUITE</a:t>
            </a:r>
            <a:endParaRPr lang="en-US" altLang="zh-CN" sz="24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grpSp>
        <p:nvGrpSpPr>
          <p:cNvPr id="10" name="Group 91"/>
          <p:cNvGrpSpPr/>
          <p:nvPr/>
        </p:nvGrpSpPr>
        <p:grpSpPr bwMode="auto">
          <a:xfrm>
            <a:off x="2359829" y="3325361"/>
            <a:ext cx="390552" cy="616758"/>
            <a:chOff x="936" y="1480"/>
            <a:chExt cx="1589" cy="2510"/>
          </a:xfrm>
        </p:grpSpPr>
        <p:grpSp>
          <p:nvGrpSpPr>
            <p:cNvPr id="11" name="组合 33"/>
            <p:cNvGrpSpPr/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组合 4"/>
            <p:cNvGrpSpPr/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0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386" y="3454207"/>
            <a:ext cx="1475294" cy="353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1"/>
          <p:cNvSpPr txBox="1"/>
          <p:nvPr/>
        </p:nvSpPr>
        <p:spPr>
          <a:xfrm>
            <a:off x="1524530" y="2611207"/>
            <a:ext cx="6201036" cy="643890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 Room</a:t>
            </a:r>
            <a:endParaRPr lang="en-US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5"/>
          <p:cNvSpPr txBox="1"/>
          <p:nvPr/>
        </p:nvSpPr>
        <p:spPr>
          <a:xfrm>
            <a:off x="2699854" y="3860979"/>
            <a:ext cx="375659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ang, yiwen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SOEID: YW98506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Alan Walker - Fade - 纯音乐版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-1254235" y="226557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867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367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867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367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42031 0.0009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23457E-6 L 0.41459 -0.0021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29" y="-1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367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867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4" grpId="0" animBg="1"/>
      <p:bldP spid="8" grpId="0" animBg="1"/>
      <p:bldP spid="9" grpId="0"/>
      <p:bldP spid="21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M91$}O0}A2{BPCGT%@WWP`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238125"/>
            <a:ext cx="8608060" cy="46672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6565" y="340995"/>
            <a:ext cx="8507095" cy="46031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5420" y="169545"/>
            <a:ext cx="8173720" cy="44621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002" y="1249593"/>
            <a:ext cx="1788430" cy="1788430"/>
            <a:chOff x="4240335" y="3008435"/>
            <a:chExt cx="3711332" cy="3711332"/>
          </a:xfrm>
        </p:grpSpPr>
        <p:sp>
          <p:nvSpPr>
            <p:cNvPr id="3" name="椭圆 2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5" name="椭圆 4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" name="任意多边形 6"/>
          <p:cNvSpPr/>
          <p:nvPr/>
        </p:nvSpPr>
        <p:spPr>
          <a:xfrm>
            <a:off x="-89125" y="-427943"/>
            <a:ext cx="2128342" cy="6001429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001095" y="3284307"/>
            <a:ext cx="512867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91915" y="1569133"/>
            <a:ext cx="3603777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7200" dirty="0">
                <a:solidFill>
                  <a:srgbClr val="1A3F6C"/>
                </a:solidFill>
                <a:latin typeface="Impact" panose="020B0806030902050204" pitchFamily="34" charset="0"/>
              </a:rPr>
              <a:t>PART 03</a:t>
            </a:r>
            <a:endParaRPr lang="zh-CN" altLang="en-US" sz="7200" dirty="0">
              <a:solidFill>
                <a:srgbClr val="1A3F6C"/>
              </a:solidFill>
              <a:latin typeface="Impact" panose="020B080603090205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99391" y="2833300"/>
            <a:ext cx="248615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Design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 bwMode="auto">
          <a:xfrm>
            <a:off x="2926288" y="3383092"/>
            <a:ext cx="5203480" cy="25273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code: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https://github.com/YiWen-Wang/Coding-Room/tree/dev/AnalystProjectV2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786271" y="1916023"/>
            <a:ext cx="505891" cy="433796"/>
            <a:chOff x="3546346" y="2339026"/>
            <a:chExt cx="897787" cy="769842"/>
          </a:xfrm>
          <a:solidFill>
            <a:srgbClr val="1A3F6C"/>
          </a:solidFill>
        </p:grpSpPr>
        <p:sp>
          <p:nvSpPr>
            <p:cNvPr id="13" name="Rectangle 227"/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" name="Freeform 228"/>
            <p:cNvSpPr/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229"/>
            <p:cNvSpPr/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Freeform 230"/>
            <p:cNvSpPr/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231"/>
            <p:cNvSpPr/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8" name="Freeform 232"/>
            <p:cNvSpPr/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Freeform 233"/>
            <p:cNvSpPr/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75230" y="205740"/>
          <a:ext cx="1021715" cy="618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021715" imgH="618490" progId="Package">
                  <p:embed/>
                </p:oleObj>
              </mc:Choice>
              <mc:Fallback>
                <p:oleObj name="" r:id="rId1" imgW="1021715" imgH="61849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75230" y="205740"/>
                        <a:ext cx="1021715" cy="618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4950" y="205740"/>
          <a:ext cx="1586865" cy="618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3" imgW="1586865" imgH="618490" progId="Package">
                  <p:embed/>
                </p:oleObj>
              </mc:Choice>
              <mc:Fallback>
                <p:oleObj name="" r:id="rId3" imgW="1586865" imgH="618490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4950" y="205740"/>
                        <a:ext cx="1586865" cy="618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0680" y="1090930"/>
          <a:ext cx="1461135" cy="618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5" imgW="1461135" imgH="618490" progId="Package">
                  <p:embed/>
                </p:oleObj>
              </mc:Choice>
              <mc:Fallback>
                <p:oleObj name="" r:id="rId5" imgW="1461135" imgH="618490" progId="Package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0680" y="1090930"/>
                        <a:ext cx="1461135" cy="618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4300" y="2073910"/>
          <a:ext cx="1954530" cy="618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7" imgW="1954530" imgH="618490" progId="Package">
                  <p:embed/>
                </p:oleObj>
              </mc:Choice>
              <mc:Fallback>
                <p:oleObj name="" r:id="rId7" imgW="1954530" imgH="618490" progId="Package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4300" y="2073910"/>
                        <a:ext cx="1954530" cy="618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68830" y="991870"/>
          <a:ext cx="1864360" cy="618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9" imgW="1864360" imgH="618490" progId="Package">
                  <p:embed/>
                </p:oleObj>
              </mc:Choice>
              <mc:Fallback>
                <p:oleObj name="" r:id="rId9" imgW="1864360" imgH="618490" progId="Package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68830" y="991870"/>
                        <a:ext cx="1864360" cy="618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74540" y="147955"/>
          <a:ext cx="1129665" cy="618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11" imgW="1129665" imgH="618490" progId="Package">
                  <p:embed/>
                </p:oleObj>
              </mc:Choice>
              <mc:Fallback>
                <p:oleObj name="" r:id="rId11" imgW="1129665" imgH="618490" progId="Package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74540" y="147955"/>
                        <a:ext cx="1129665" cy="618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92600" y="1090930"/>
          <a:ext cx="1694180" cy="618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" r:id="rId13" imgW="1694180" imgH="618490" progId="Package">
                  <p:embed/>
                </p:oleObj>
              </mc:Choice>
              <mc:Fallback>
                <p:oleObj name="" r:id="rId13" imgW="1694180" imgH="618490" progId="Package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92600" y="1090930"/>
                        <a:ext cx="1694180" cy="618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002" y="1249593"/>
            <a:ext cx="1788430" cy="1788430"/>
            <a:chOff x="4240335" y="3008435"/>
            <a:chExt cx="3711332" cy="3711332"/>
          </a:xfrm>
        </p:grpSpPr>
        <p:sp>
          <p:nvSpPr>
            <p:cNvPr id="3" name="椭圆 2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5" name="椭圆 4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" name="任意多边形 6"/>
          <p:cNvSpPr/>
          <p:nvPr/>
        </p:nvSpPr>
        <p:spPr>
          <a:xfrm>
            <a:off x="-89125" y="-427943"/>
            <a:ext cx="2128342" cy="6001429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001095" y="3284307"/>
            <a:ext cx="512867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91915" y="1569133"/>
            <a:ext cx="3603777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7200" dirty="0">
                <a:solidFill>
                  <a:srgbClr val="1A3F6C"/>
                </a:solidFill>
                <a:latin typeface="Impact" panose="020B0806030902050204" pitchFamily="34" charset="0"/>
              </a:rPr>
              <a:t>PART 04</a:t>
            </a:r>
            <a:endParaRPr lang="zh-CN" altLang="en-US" sz="7200" dirty="0">
              <a:solidFill>
                <a:srgbClr val="1A3F6C"/>
              </a:solidFill>
              <a:latin typeface="Impact" panose="020B080603090205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99391" y="2833300"/>
            <a:ext cx="248615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Q&amp;A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08118" y="1956295"/>
            <a:ext cx="518562" cy="353252"/>
            <a:chOff x="4895160" y="4287159"/>
            <a:chExt cx="571418" cy="389258"/>
          </a:xfrm>
          <a:solidFill>
            <a:srgbClr val="1A3F6C"/>
          </a:solidFill>
        </p:grpSpPr>
        <p:sp>
          <p:nvSpPr>
            <p:cNvPr id="13" name="Freeform 327"/>
            <p:cNvSpPr>
              <a:spLocks noEditPoints="1"/>
            </p:cNvSpPr>
            <p:nvPr/>
          </p:nvSpPr>
          <p:spPr bwMode="auto">
            <a:xfrm>
              <a:off x="4895160" y="4287159"/>
              <a:ext cx="438051" cy="389258"/>
            </a:xfrm>
            <a:custGeom>
              <a:avLst/>
              <a:gdLst>
                <a:gd name="T0" fmla="*/ 166 w 171"/>
                <a:gd name="T1" fmla="*/ 0 h 152"/>
                <a:gd name="T2" fmla="*/ 5 w 171"/>
                <a:gd name="T3" fmla="*/ 0 h 152"/>
                <a:gd name="T4" fmla="*/ 0 w 171"/>
                <a:gd name="T5" fmla="*/ 5 h 152"/>
                <a:gd name="T6" fmla="*/ 0 w 171"/>
                <a:gd name="T7" fmla="*/ 146 h 152"/>
                <a:gd name="T8" fmla="*/ 5 w 171"/>
                <a:gd name="T9" fmla="*/ 152 h 152"/>
                <a:gd name="T10" fmla="*/ 166 w 171"/>
                <a:gd name="T11" fmla="*/ 152 h 152"/>
                <a:gd name="T12" fmla="*/ 171 w 171"/>
                <a:gd name="T13" fmla="*/ 146 h 152"/>
                <a:gd name="T14" fmla="*/ 171 w 171"/>
                <a:gd name="T15" fmla="*/ 5 h 152"/>
                <a:gd name="T16" fmla="*/ 166 w 171"/>
                <a:gd name="T17" fmla="*/ 0 h 152"/>
                <a:gd name="T18" fmla="*/ 132 w 171"/>
                <a:gd name="T19" fmla="*/ 12 h 152"/>
                <a:gd name="T20" fmla="*/ 139 w 171"/>
                <a:gd name="T21" fmla="*/ 19 h 152"/>
                <a:gd name="T22" fmla="*/ 132 w 171"/>
                <a:gd name="T23" fmla="*/ 26 h 152"/>
                <a:gd name="T24" fmla="*/ 124 w 171"/>
                <a:gd name="T25" fmla="*/ 19 h 152"/>
                <a:gd name="T26" fmla="*/ 132 w 171"/>
                <a:gd name="T27" fmla="*/ 12 h 152"/>
                <a:gd name="T28" fmla="*/ 110 w 171"/>
                <a:gd name="T29" fmla="*/ 12 h 152"/>
                <a:gd name="T30" fmla="*/ 118 w 171"/>
                <a:gd name="T31" fmla="*/ 19 h 152"/>
                <a:gd name="T32" fmla="*/ 110 w 171"/>
                <a:gd name="T33" fmla="*/ 26 h 152"/>
                <a:gd name="T34" fmla="*/ 103 w 171"/>
                <a:gd name="T35" fmla="*/ 19 h 152"/>
                <a:gd name="T36" fmla="*/ 110 w 171"/>
                <a:gd name="T37" fmla="*/ 12 h 152"/>
                <a:gd name="T38" fmla="*/ 160 w 171"/>
                <a:gd name="T39" fmla="*/ 141 h 152"/>
                <a:gd name="T40" fmla="*/ 11 w 171"/>
                <a:gd name="T41" fmla="*/ 141 h 152"/>
                <a:gd name="T42" fmla="*/ 11 w 171"/>
                <a:gd name="T43" fmla="*/ 38 h 152"/>
                <a:gd name="T44" fmla="*/ 160 w 171"/>
                <a:gd name="T45" fmla="*/ 38 h 152"/>
                <a:gd name="T46" fmla="*/ 160 w 171"/>
                <a:gd name="T47" fmla="*/ 141 h 152"/>
                <a:gd name="T48" fmla="*/ 153 w 171"/>
                <a:gd name="T49" fmla="*/ 26 h 152"/>
                <a:gd name="T50" fmla="*/ 146 w 171"/>
                <a:gd name="T51" fmla="*/ 19 h 152"/>
                <a:gd name="T52" fmla="*/ 153 w 171"/>
                <a:gd name="T53" fmla="*/ 12 h 152"/>
                <a:gd name="T54" fmla="*/ 160 w 171"/>
                <a:gd name="T55" fmla="*/ 19 h 152"/>
                <a:gd name="T56" fmla="*/ 153 w 171"/>
                <a:gd name="T57" fmla="*/ 2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152">
                  <a:moveTo>
                    <a:pt x="16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9"/>
                    <a:pt x="2" y="152"/>
                    <a:pt x="5" y="152"/>
                  </a:cubicBezTo>
                  <a:cubicBezTo>
                    <a:pt x="166" y="152"/>
                    <a:pt x="166" y="152"/>
                    <a:pt x="166" y="152"/>
                  </a:cubicBezTo>
                  <a:cubicBezTo>
                    <a:pt x="169" y="152"/>
                    <a:pt x="171" y="149"/>
                    <a:pt x="171" y="146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71" y="2"/>
                    <a:pt x="169" y="0"/>
                    <a:pt x="166" y="0"/>
                  </a:cubicBezTo>
                  <a:close/>
                  <a:moveTo>
                    <a:pt x="132" y="12"/>
                  </a:moveTo>
                  <a:cubicBezTo>
                    <a:pt x="136" y="12"/>
                    <a:pt x="139" y="15"/>
                    <a:pt x="139" y="19"/>
                  </a:cubicBezTo>
                  <a:cubicBezTo>
                    <a:pt x="139" y="23"/>
                    <a:pt x="136" y="26"/>
                    <a:pt x="132" y="26"/>
                  </a:cubicBezTo>
                  <a:cubicBezTo>
                    <a:pt x="128" y="26"/>
                    <a:pt x="124" y="23"/>
                    <a:pt x="124" y="19"/>
                  </a:cubicBezTo>
                  <a:cubicBezTo>
                    <a:pt x="124" y="15"/>
                    <a:pt x="128" y="12"/>
                    <a:pt x="132" y="12"/>
                  </a:cubicBezTo>
                  <a:close/>
                  <a:moveTo>
                    <a:pt x="110" y="12"/>
                  </a:moveTo>
                  <a:cubicBezTo>
                    <a:pt x="114" y="12"/>
                    <a:pt x="118" y="15"/>
                    <a:pt x="118" y="19"/>
                  </a:cubicBezTo>
                  <a:cubicBezTo>
                    <a:pt x="118" y="23"/>
                    <a:pt x="114" y="26"/>
                    <a:pt x="110" y="26"/>
                  </a:cubicBezTo>
                  <a:cubicBezTo>
                    <a:pt x="106" y="26"/>
                    <a:pt x="103" y="23"/>
                    <a:pt x="103" y="19"/>
                  </a:cubicBezTo>
                  <a:cubicBezTo>
                    <a:pt x="103" y="15"/>
                    <a:pt x="106" y="12"/>
                    <a:pt x="110" y="12"/>
                  </a:cubicBezTo>
                  <a:close/>
                  <a:moveTo>
                    <a:pt x="160" y="141"/>
                  </a:moveTo>
                  <a:cubicBezTo>
                    <a:pt x="11" y="141"/>
                    <a:pt x="11" y="141"/>
                    <a:pt x="11" y="1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60" y="38"/>
                    <a:pt x="160" y="38"/>
                    <a:pt x="160" y="38"/>
                  </a:cubicBezTo>
                  <a:lnTo>
                    <a:pt x="160" y="141"/>
                  </a:lnTo>
                  <a:close/>
                  <a:moveTo>
                    <a:pt x="153" y="26"/>
                  </a:moveTo>
                  <a:cubicBezTo>
                    <a:pt x="149" y="26"/>
                    <a:pt x="146" y="23"/>
                    <a:pt x="146" y="19"/>
                  </a:cubicBezTo>
                  <a:cubicBezTo>
                    <a:pt x="146" y="15"/>
                    <a:pt x="149" y="12"/>
                    <a:pt x="153" y="12"/>
                  </a:cubicBezTo>
                  <a:cubicBezTo>
                    <a:pt x="157" y="12"/>
                    <a:pt x="160" y="15"/>
                    <a:pt x="160" y="19"/>
                  </a:cubicBezTo>
                  <a:cubicBezTo>
                    <a:pt x="160" y="23"/>
                    <a:pt x="157" y="26"/>
                    <a:pt x="15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" name="Rectangle 328"/>
            <p:cNvSpPr>
              <a:spLocks noChangeArrowheads="1"/>
            </p:cNvSpPr>
            <p:nvPr/>
          </p:nvSpPr>
          <p:spPr bwMode="auto">
            <a:xfrm>
              <a:off x="4953712" y="4417273"/>
              <a:ext cx="315527" cy="596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" name="Rectangle 329"/>
            <p:cNvSpPr>
              <a:spLocks noChangeArrowheads="1"/>
            </p:cNvSpPr>
            <p:nvPr/>
          </p:nvSpPr>
          <p:spPr bwMode="auto">
            <a:xfrm>
              <a:off x="4953712" y="4501847"/>
              <a:ext cx="99754" cy="1051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Rectangle 330"/>
            <p:cNvSpPr>
              <a:spLocks noChangeArrowheads="1"/>
            </p:cNvSpPr>
            <p:nvPr/>
          </p:nvSpPr>
          <p:spPr bwMode="auto">
            <a:xfrm>
              <a:off x="5071899" y="4505100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7" name="Rectangle 331"/>
            <p:cNvSpPr>
              <a:spLocks noChangeArrowheads="1"/>
            </p:cNvSpPr>
            <p:nvPr/>
          </p:nvSpPr>
          <p:spPr bwMode="auto">
            <a:xfrm>
              <a:off x="5071899" y="4548471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8" name="Rectangle 332"/>
            <p:cNvSpPr>
              <a:spLocks noChangeArrowheads="1"/>
            </p:cNvSpPr>
            <p:nvPr/>
          </p:nvSpPr>
          <p:spPr bwMode="auto">
            <a:xfrm>
              <a:off x="5071899" y="4589674"/>
              <a:ext cx="107344" cy="151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Freeform 333"/>
            <p:cNvSpPr/>
            <p:nvPr/>
          </p:nvSpPr>
          <p:spPr bwMode="auto">
            <a:xfrm>
              <a:off x="5225867" y="4569073"/>
              <a:ext cx="40119" cy="41203"/>
            </a:xfrm>
            <a:custGeom>
              <a:avLst/>
              <a:gdLst>
                <a:gd name="T0" fmla="*/ 11 w 37"/>
                <a:gd name="T1" fmla="*/ 0 h 38"/>
                <a:gd name="T2" fmla="*/ 11 w 37"/>
                <a:gd name="T3" fmla="*/ 2 h 38"/>
                <a:gd name="T4" fmla="*/ 0 w 37"/>
                <a:gd name="T5" fmla="*/ 38 h 38"/>
                <a:gd name="T6" fmla="*/ 35 w 37"/>
                <a:gd name="T7" fmla="*/ 26 h 38"/>
                <a:gd name="T8" fmla="*/ 37 w 37"/>
                <a:gd name="T9" fmla="*/ 26 h 38"/>
                <a:gd name="T10" fmla="*/ 11 w 37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">
                  <a:moveTo>
                    <a:pt x="11" y="0"/>
                  </a:moveTo>
                  <a:lnTo>
                    <a:pt x="11" y="2"/>
                  </a:lnTo>
                  <a:lnTo>
                    <a:pt x="0" y="38"/>
                  </a:lnTo>
                  <a:lnTo>
                    <a:pt x="35" y="26"/>
                  </a:lnTo>
                  <a:lnTo>
                    <a:pt x="37" y="2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334"/>
            <p:cNvSpPr/>
            <p:nvPr/>
          </p:nvSpPr>
          <p:spPr bwMode="auto">
            <a:xfrm>
              <a:off x="5389594" y="4366311"/>
              <a:ext cx="76984" cy="79153"/>
            </a:xfrm>
            <a:custGeom>
              <a:avLst/>
              <a:gdLst>
                <a:gd name="T0" fmla="*/ 23 w 30"/>
                <a:gd name="T1" fmla="*/ 31 h 31"/>
                <a:gd name="T2" fmla="*/ 28 w 30"/>
                <a:gd name="T3" fmla="*/ 25 h 31"/>
                <a:gd name="T4" fmla="*/ 28 w 30"/>
                <a:gd name="T5" fmla="*/ 18 h 31"/>
                <a:gd name="T6" fmla="*/ 13 w 30"/>
                <a:gd name="T7" fmla="*/ 2 h 31"/>
                <a:gd name="T8" fmla="*/ 6 w 30"/>
                <a:gd name="T9" fmla="*/ 2 h 31"/>
                <a:gd name="T10" fmla="*/ 0 w 30"/>
                <a:gd name="T11" fmla="*/ 8 h 31"/>
                <a:gd name="T12" fmla="*/ 23 w 30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1">
                  <a:moveTo>
                    <a:pt x="23" y="31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30" y="23"/>
                    <a:pt x="30" y="20"/>
                    <a:pt x="28" y="1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0"/>
                    <a:pt x="8" y="0"/>
                    <a:pt x="6" y="2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3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335"/>
            <p:cNvSpPr/>
            <p:nvPr/>
          </p:nvSpPr>
          <p:spPr bwMode="auto">
            <a:xfrm>
              <a:off x="5258396" y="4394503"/>
              <a:ext cx="182160" cy="182160"/>
            </a:xfrm>
            <a:custGeom>
              <a:avLst/>
              <a:gdLst>
                <a:gd name="T0" fmla="*/ 49 w 71"/>
                <a:gd name="T1" fmla="*/ 0 h 71"/>
                <a:gd name="T2" fmla="*/ 48 w 71"/>
                <a:gd name="T3" fmla="*/ 0 h 71"/>
                <a:gd name="T4" fmla="*/ 2 w 71"/>
                <a:gd name="T5" fmla="*/ 47 h 71"/>
                <a:gd name="T6" fmla="*/ 2 w 71"/>
                <a:gd name="T7" fmla="*/ 54 h 71"/>
                <a:gd name="T8" fmla="*/ 2 w 71"/>
                <a:gd name="T9" fmla="*/ 55 h 71"/>
                <a:gd name="T10" fmla="*/ 8 w 71"/>
                <a:gd name="T11" fmla="*/ 56 h 71"/>
                <a:gd name="T12" fmla="*/ 9 w 71"/>
                <a:gd name="T13" fmla="*/ 62 h 71"/>
                <a:gd name="T14" fmla="*/ 9 w 71"/>
                <a:gd name="T15" fmla="*/ 62 h 71"/>
                <a:gd name="T16" fmla="*/ 15 w 71"/>
                <a:gd name="T17" fmla="*/ 63 h 71"/>
                <a:gd name="T18" fmla="*/ 16 w 71"/>
                <a:gd name="T19" fmla="*/ 69 h 71"/>
                <a:gd name="T20" fmla="*/ 17 w 71"/>
                <a:gd name="T21" fmla="*/ 69 h 71"/>
                <a:gd name="T22" fmla="*/ 24 w 71"/>
                <a:gd name="T23" fmla="*/ 69 h 71"/>
                <a:gd name="T24" fmla="*/ 71 w 71"/>
                <a:gd name="T25" fmla="*/ 23 h 71"/>
                <a:gd name="T26" fmla="*/ 71 w 71"/>
                <a:gd name="T27" fmla="*/ 22 h 71"/>
                <a:gd name="T28" fmla="*/ 49 w 71"/>
                <a:gd name="T2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1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9"/>
                    <a:pt x="0" y="52"/>
                    <a:pt x="2" y="54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6"/>
                    <a:pt x="6" y="57"/>
                    <a:pt x="8" y="56"/>
                  </a:cubicBezTo>
                  <a:cubicBezTo>
                    <a:pt x="7" y="58"/>
                    <a:pt x="7" y="60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4"/>
                    <a:pt x="13" y="64"/>
                    <a:pt x="15" y="63"/>
                  </a:cubicBezTo>
                  <a:cubicBezTo>
                    <a:pt x="14" y="65"/>
                    <a:pt x="15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9" y="71"/>
                    <a:pt x="22" y="71"/>
                    <a:pt x="24" y="69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3"/>
                    <a:pt x="71" y="22"/>
                    <a:pt x="71" y="22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-89125" y="0"/>
            <a:ext cx="2128342" cy="51435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145002" y="219936"/>
            <a:ext cx="1788430" cy="1788430"/>
            <a:chOff x="4240335" y="3008435"/>
            <a:chExt cx="3711332" cy="3711332"/>
          </a:xfrm>
        </p:grpSpPr>
        <p:sp>
          <p:nvSpPr>
            <p:cNvPr id="6" name="椭圆 5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8" name="椭圆 7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762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2827575" y="902485"/>
            <a:ext cx="3179649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CONTENTS </a:t>
            </a:r>
            <a:endParaRPr lang="zh-CN" altLang="en-US" sz="3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2" name="文本框 17"/>
          <p:cNvSpPr txBox="1"/>
          <p:nvPr/>
        </p:nvSpPr>
        <p:spPr>
          <a:xfrm>
            <a:off x="2784138" y="1983694"/>
            <a:ext cx="538386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rgbClr val="1A3F6C"/>
                </a:solidFill>
              </a:rPr>
              <a:t>01</a:t>
            </a:r>
            <a:endParaRPr lang="zh-CN" altLang="en-US" dirty="0">
              <a:solidFill>
                <a:srgbClr val="1A3F6C"/>
              </a:solidFill>
            </a:endParaRPr>
          </a:p>
        </p:txBody>
      </p:sp>
      <p:sp>
        <p:nvSpPr>
          <p:cNvPr id="13" name="文本框 18"/>
          <p:cNvSpPr txBox="1"/>
          <p:nvPr/>
        </p:nvSpPr>
        <p:spPr>
          <a:xfrm>
            <a:off x="2784138" y="2677905"/>
            <a:ext cx="538386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rgbClr val="1A3F6C"/>
                </a:solidFill>
              </a:rPr>
              <a:t>02</a:t>
            </a:r>
            <a:endParaRPr lang="zh-CN" altLang="en-US" dirty="0">
              <a:solidFill>
                <a:srgbClr val="1A3F6C"/>
              </a:solidFill>
            </a:endParaRPr>
          </a:p>
        </p:txBody>
      </p:sp>
      <p:sp>
        <p:nvSpPr>
          <p:cNvPr id="14" name="文本框 19"/>
          <p:cNvSpPr txBox="1"/>
          <p:nvPr/>
        </p:nvSpPr>
        <p:spPr>
          <a:xfrm>
            <a:off x="2784138" y="3372116"/>
            <a:ext cx="538386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rgbClr val="1A3F6C"/>
                </a:solidFill>
              </a:rPr>
              <a:t>03</a:t>
            </a:r>
            <a:endParaRPr lang="zh-CN" altLang="en-US" dirty="0">
              <a:solidFill>
                <a:srgbClr val="1A3F6C"/>
              </a:solidFill>
            </a:endParaRPr>
          </a:p>
        </p:txBody>
      </p:sp>
      <p:sp>
        <p:nvSpPr>
          <p:cNvPr id="15" name="文本框 20"/>
          <p:cNvSpPr txBox="1"/>
          <p:nvPr/>
        </p:nvSpPr>
        <p:spPr>
          <a:xfrm>
            <a:off x="2784138" y="4012535"/>
            <a:ext cx="538386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rgbClr val="1A3F6C"/>
                </a:solidFill>
              </a:rPr>
              <a:t>04</a:t>
            </a:r>
            <a:endParaRPr lang="zh-CN" altLang="en-US" dirty="0">
              <a:solidFill>
                <a:srgbClr val="1A3F6C"/>
              </a:solidFill>
            </a:endParaRPr>
          </a:p>
        </p:txBody>
      </p:sp>
      <p:sp>
        <p:nvSpPr>
          <p:cNvPr id="16" name="文本框 21"/>
          <p:cNvSpPr txBox="1"/>
          <p:nvPr/>
        </p:nvSpPr>
        <p:spPr>
          <a:xfrm>
            <a:off x="3375248" y="2029818"/>
            <a:ext cx="2084224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Background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17" name="文本框 22"/>
          <p:cNvSpPr txBox="1"/>
          <p:nvPr/>
        </p:nvSpPr>
        <p:spPr>
          <a:xfrm>
            <a:off x="3375248" y="2723231"/>
            <a:ext cx="2084224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Display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18" name="文本框 23"/>
          <p:cNvSpPr txBox="1"/>
          <p:nvPr/>
        </p:nvSpPr>
        <p:spPr>
          <a:xfrm>
            <a:off x="3375248" y="3418252"/>
            <a:ext cx="2084224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Design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19" name="文本框 24"/>
          <p:cNvSpPr txBox="1"/>
          <p:nvPr/>
        </p:nvSpPr>
        <p:spPr>
          <a:xfrm>
            <a:off x="3375248" y="4058671"/>
            <a:ext cx="2084224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Q&amp;A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906496" y="2463386"/>
            <a:ext cx="319788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906496" y="3156831"/>
            <a:ext cx="319788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906496" y="3847114"/>
            <a:ext cx="319788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906496" y="4487279"/>
            <a:ext cx="319788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906495" y="1479387"/>
            <a:ext cx="3642223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warp dir="in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3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 animBg="1"/>
          <p:bldP spid="21" grpId="0" animBg="1"/>
          <p:bldP spid="22" grpId="0" animBg="1"/>
          <p:bldP spid="23" grpId="0" animBg="1"/>
          <p:bldP spid="2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3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 animBg="1"/>
          <p:bldP spid="21" grpId="0" animBg="1"/>
          <p:bldP spid="22" grpId="0" animBg="1"/>
          <p:bldP spid="23" grpId="0" animBg="1"/>
          <p:bldP spid="24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5002" y="1249593"/>
            <a:ext cx="1788430" cy="1788430"/>
            <a:chOff x="4240335" y="3008435"/>
            <a:chExt cx="3711332" cy="3711332"/>
          </a:xfrm>
        </p:grpSpPr>
        <p:sp>
          <p:nvSpPr>
            <p:cNvPr id="5" name="椭圆 4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7" name="椭圆 6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" name="任意多边形 8"/>
          <p:cNvSpPr/>
          <p:nvPr/>
        </p:nvSpPr>
        <p:spPr>
          <a:xfrm>
            <a:off x="-89125" y="-427943"/>
            <a:ext cx="2128342" cy="6001429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001095" y="3284307"/>
            <a:ext cx="512867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91915" y="1569133"/>
            <a:ext cx="3603777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7200" dirty="0">
                <a:solidFill>
                  <a:srgbClr val="1A3F6C"/>
                </a:solidFill>
                <a:latin typeface="Impact" panose="020B0806030902050204" pitchFamily="34" charset="0"/>
              </a:rPr>
              <a:t>PART 01</a:t>
            </a:r>
            <a:endParaRPr lang="zh-CN" altLang="en-US" sz="7200" dirty="0">
              <a:solidFill>
                <a:srgbClr val="1A3F6C"/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99391" y="2833300"/>
            <a:ext cx="248615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Background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87045" y="1867537"/>
            <a:ext cx="527203" cy="530769"/>
            <a:chOff x="5042691" y="2273920"/>
            <a:chExt cx="702937" cy="707692"/>
          </a:xfrm>
          <a:solidFill>
            <a:srgbClr val="1A3F6C"/>
          </a:solidFill>
        </p:grpSpPr>
        <p:sp>
          <p:nvSpPr>
            <p:cNvPr id="15" name="Freeform 12"/>
            <p:cNvSpPr/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rot="5400000">
            <a:off x="531640" y="827322"/>
            <a:ext cx="1146479" cy="14895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239565" y="1004286"/>
            <a:ext cx="5375990" cy="122490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4" name="圆角矩形 13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23"/>
          <p:cNvSpPr>
            <a:spLocks noChangeArrowheads="1"/>
          </p:cNvSpPr>
          <p:nvPr/>
        </p:nvSpPr>
        <p:spPr bwMode="auto">
          <a:xfrm>
            <a:off x="2531745" y="1385570"/>
            <a:ext cx="4791075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1000" b="1">
                <a:solidFill>
                  <a:schemeClr val="tx2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I always see my teammates do on call interview but no actual coding</a:t>
            </a:r>
            <a:br>
              <a:rPr lang="en-US" altLang="zh-CN" sz="1000" b="1">
                <a:solidFill>
                  <a:schemeClr val="tx2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</a:br>
            <a:r>
              <a:rPr lang="en-US" altLang="zh-CN" sz="1000" b="1">
                <a:solidFill>
                  <a:schemeClr val="tx2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may we can know more about the candidate with a actual coding environment</a:t>
            </a:r>
            <a:endParaRPr lang="en-US" altLang="zh-CN" sz="1000" b="1">
              <a:solidFill>
                <a:schemeClr val="tx2"/>
              </a:solidFill>
              <a:latin typeface="Calibri" panose="020F0502020204030204"/>
              <a:ea typeface="宋体" panose="02010600030101010101" pitchFamily="2" charset="-122"/>
              <a:sym typeface="+mn-ea"/>
            </a:endParaRPr>
          </a:p>
          <a:p>
            <a:pPr algn="ctr">
              <a:defRPr/>
            </a:pPr>
            <a:endParaRPr lang="en-US" altLang="zh-CN" sz="1000" b="1">
              <a:solidFill>
                <a:schemeClr val="tx2"/>
              </a:solidFill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0" name="TextBox 24"/>
          <p:cNvSpPr>
            <a:spLocks noChangeArrowheads="1"/>
          </p:cNvSpPr>
          <p:nvPr/>
        </p:nvSpPr>
        <p:spPr bwMode="auto">
          <a:xfrm>
            <a:off x="515029" y="1454222"/>
            <a:ext cx="874712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原创设计师QQ598969553      _5"/>
          <p:cNvSpPr/>
          <p:nvPr/>
        </p:nvSpPr>
        <p:spPr>
          <a:xfrm>
            <a:off x="1790065" y="2830195"/>
            <a:ext cx="3687445" cy="1227455"/>
          </a:xfrm>
          <a:prstGeom prst="roundRect">
            <a:avLst/>
          </a:prstGeom>
          <a:gradFill flip="none" rotWithShape="1">
            <a:gsLst>
              <a:gs pos="4500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000000" scaled="0"/>
            <a:tileRect/>
          </a:gradFill>
          <a:ln w="635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7400000" scaled="0"/>
            </a:gradFill>
            <a:prstDash val="solid"/>
            <a:miter lim="800000"/>
          </a:ln>
          <a:effectLst>
            <a:outerShdw blurRad="152400" dist="38100" dir="8100000" algn="tr" rotWithShape="0">
              <a:prstClr val="black">
                <a:alpha val="34000"/>
              </a:prstClr>
            </a:outerShdw>
          </a:effectLst>
        </p:spPr>
        <p:txBody>
          <a:bodyPr rtlCol="0" anchor="ctr"/>
          <a:p>
            <a:pPr algn="ctr">
              <a:defRPr/>
            </a:pPr>
            <a:endParaRPr lang="en-US" sz="1050" kern="0">
              <a:latin typeface="Agency FB"/>
              <a:ea typeface="造字工房悦黑（非商用）常规体"/>
            </a:endParaRPr>
          </a:p>
        </p:txBody>
      </p:sp>
      <p:sp>
        <p:nvSpPr>
          <p:cNvPr id="24" name="TextBox 106"/>
          <p:cNvSpPr txBox="1"/>
          <p:nvPr/>
        </p:nvSpPr>
        <p:spPr>
          <a:xfrm>
            <a:off x="1917700" y="3170555"/>
            <a:ext cx="3432175" cy="546735"/>
          </a:xfrm>
          <a:prstGeom prst="rect">
            <a:avLst/>
          </a:prstGeom>
          <a:noFill/>
        </p:spPr>
        <p:txBody>
          <a:bodyPr wrap="square" lIns="68573" tIns="34286" rIns="68573" bIns="34286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200">
                <a:sym typeface="+mn-ea"/>
              </a:rPr>
              <a:t>Practice some new development framework and review my knowleage I learned in the past one year.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原创设计师QQ598969553      _8"/>
          <p:cNvGrpSpPr/>
          <p:nvPr/>
        </p:nvGrpSpPr>
        <p:grpSpPr>
          <a:xfrm>
            <a:off x="414272" y="2857335"/>
            <a:ext cx="1206440" cy="1172864"/>
            <a:chOff x="2201071" y="3406041"/>
            <a:chExt cx="1805286" cy="1805938"/>
          </a:xfrm>
        </p:grpSpPr>
        <p:grpSp>
          <p:nvGrpSpPr>
            <p:cNvPr id="30" name="组合 29"/>
            <p:cNvGrpSpPr/>
            <p:nvPr/>
          </p:nvGrpSpPr>
          <p:grpSpPr>
            <a:xfrm>
              <a:off x="2201071" y="3406041"/>
              <a:ext cx="1805286" cy="1805938"/>
              <a:chOff x="4345444" y="2542859"/>
              <a:chExt cx="1810550" cy="1811205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32" name="同心圆 64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1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15"/>
                </a:p>
              </p:txBody>
            </p:sp>
          </p:grpSp>
          <p:sp>
            <p:nvSpPr>
              <p:cNvPr id="34" name="椭圆 33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/>
              </a:p>
            </p:txBody>
          </p:sp>
        </p:grpSp>
        <p:sp>
          <p:nvSpPr>
            <p:cNvPr id="35" name="TextBox 69"/>
            <p:cNvSpPr txBox="1"/>
            <p:nvPr/>
          </p:nvSpPr>
          <p:spPr>
            <a:xfrm>
              <a:off x="2628444" y="4119099"/>
              <a:ext cx="1023614" cy="381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 me</a:t>
              </a:r>
              <a:endParaRPr lang="en-US" altLang="zh-CN" sz="10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TextBox 35"/>
          <p:cNvSpPr txBox="1"/>
          <p:nvPr/>
        </p:nvSpPr>
        <p:spPr>
          <a:xfrm>
            <a:off x="922020" y="210820"/>
            <a:ext cx="24676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Background</a:t>
            </a:r>
            <a:endParaRPr lang="en-US" altLang="zh-CN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6276775" y="2286822"/>
            <a:ext cx="957755" cy="1066523"/>
            <a:chOff x="1155433" y="2812030"/>
            <a:chExt cx="1277006" cy="1422030"/>
          </a:xfrm>
        </p:grpSpPr>
        <p:sp>
          <p:nvSpPr>
            <p:cNvPr id="45" name="任意多边形 44"/>
            <p:cNvSpPr/>
            <p:nvPr/>
          </p:nvSpPr>
          <p:spPr>
            <a:xfrm rot="5400000">
              <a:off x="1082921" y="2884542"/>
              <a:ext cx="1422030" cy="1277006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0E0E0"/>
                  </a:gs>
                </a:gsLst>
                <a:lin ang="5400000" scaled="1"/>
              </a:gra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>
                <a:solidFill>
                  <a:srgbClr val="83BB48"/>
                </a:solidFill>
              </a:endParaRPr>
            </a:p>
          </p:txBody>
        </p:sp>
        <p:sp>
          <p:nvSpPr>
            <p:cNvPr id="46" name="Freeform 803"/>
            <p:cNvSpPr/>
            <p:nvPr/>
          </p:nvSpPr>
          <p:spPr bwMode="auto">
            <a:xfrm>
              <a:off x="1471313" y="3216084"/>
              <a:ext cx="645246" cy="613922"/>
            </a:xfrm>
            <a:custGeom>
              <a:avLst/>
              <a:gdLst>
                <a:gd name="T0" fmla="*/ 174 w 174"/>
                <a:gd name="T1" fmla="*/ 139 h 166"/>
                <a:gd name="T2" fmla="*/ 153 w 174"/>
                <a:gd name="T3" fmla="*/ 126 h 166"/>
                <a:gd name="T4" fmla="*/ 126 w 174"/>
                <a:gd name="T5" fmla="*/ 115 h 166"/>
                <a:gd name="T6" fmla="*/ 118 w 174"/>
                <a:gd name="T7" fmla="*/ 112 h 166"/>
                <a:gd name="T8" fmla="*/ 111 w 174"/>
                <a:gd name="T9" fmla="*/ 100 h 166"/>
                <a:gd name="T10" fmla="*/ 106 w 174"/>
                <a:gd name="T11" fmla="*/ 100 h 166"/>
                <a:gd name="T12" fmla="*/ 111 w 174"/>
                <a:gd name="T13" fmla="*/ 90 h 166"/>
                <a:gd name="T14" fmla="*/ 113 w 174"/>
                <a:gd name="T15" fmla="*/ 79 h 166"/>
                <a:gd name="T16" fmla="*/ 118 w 174"/>
                <a:gd name="T17" fmla="*/ 74 h 166"/>
                <a:gd name="T18" fmla="*/ 121 w 174"/>
                <a:gd name="T19" fmla="*/ 67 h 166"/>
                <a:gd name="T20" fmla="*/ 120 w 174"/>
                <a:gd name="T21" fmla="*/ 54 h 166"/>
                <a:gd name="T22" fmla="*/ 118 w 174"/>
                <a:gd name="T23" fmla="*/ 49 h 166"/>
                <a:gd name="T24" fmla="*/ 119 w 174"/>
                <a:gd name="T25" fmla="*/ 32 h 166"/>
                <a:gd name="T26" fmla="*/ 118 w 174"/>
                <a:gd name="T27" fmla="*/ 20 h 166"/>
                <a:gd name="T28" fmla="*/ 113 w 174"/>
                <a:gd name="T29" fmla="*/ 13 h 166"/>
                <a:gd name="T30" fmla="*/ 108 w 174"/>
                <a:gd name="T31" fmla="*/ 12 h 166"/>
                <a:gd name="T32" fmla="*/ 104 w 174"/>
                <a:gd name="T33" fmla="*/ 9 h 166"/>
                <a:gd name="T34" fmla="*/ 67 w 174"/>
                <a:gd name="T35" fmla="*/ 9 h 166"/>
                <a:gd name="T36" fmla="*/ 54 w 174"/>
                <a:gd name="T37" fmla="*/ 48 h 166"/>
                <a:gd name="T38" fmla="*/ 52 w 174"/>
                <a:gd name="T39" fmla="*/ 57 h 166"/>
                <a:gd name="T40" fmla="*/ 57 w 174"/>
                <a:gd name="T41" fmla="*/ 76 h 166"/>
                <a:gd name="T42" fmla="*/ 60 w 174"/>
                <a:gd name="T43" fmla="*/ 77 h 166"/>
                <a:gd name="T44" fmla="*/ 62 w 174"/>
                <a:gd name="T45" fmla="*/ 91 h 166"/>
                <a:gd name="T46" fmla="*/ 67 w 174"/>
                <a:gd name="T47" fmla="*/ 99 h 166"/>
                <a:gd name="T48" fmla="*/ 63 w 174"/>
                <a:gd name="T49" fmla="*/ 100 h 166"/>
                <a:gd name="T50" fmla="*/ 56 w 174"/>
                <a:gd name="T51" fmla="*/ 112 h 166"/>
                <a:gd name="T52" fmla="*/ 48 w 174"/>
                <a:gd name="T53" fmla="*/ 115 h 166"/>
                <a:gd name="T54" fmla="*/ 21 w 174"/>
                <a:gd name="T55" fmla="*/ 126 h 166"/>
                <a:gd name="T56" fmla="*/ 0 w 174"/>
                <a:gd name="T57" fmla="*/ 139 h 166"/>
                <a:gd name="T58" fmla="*/ 0 w 174"/>
                <a:gd name="T59" fmla="*/ 166 h 166"/>
                <a:gd name="T60" fmla="*/ 76 w 174"/>
                <a:gd name="T61" fmla="*/ 166 h 166"/>
                <a:gd name="T62" fmla="*/ 82 w 174"/>
                <a:gd name="T63" fmla="*/ 127 h 166"/>
                <a:gd name="T64" fmla="*/ 77 w 174"/>
                <a:gd name="T65" fmla="*/ 117 h 166"/>
                <a:gd name="T66" fmla="*/ 88 w 174"/>
                <a:gd name="T67" fmla="*/ 112 h 166"/>
                <a:gd name="T68" fmla="*/ 97 w 174"/>
                <a:gd name="T69" fmla="*/ 117 h 166"/>
                <a:gd name="T70" fmla="*/ 92 w 174"/>
                <a:gd name="T71" fmla="*/ 128 h 166"/>
                <a:gd name="T72" fmla="*/ 101 w 174"/>
                <a:gd name="T73" fmla="*/ 166 h 166"/>
                <a:gd name="T74" fmla="*/ 174 w 174"/>
                <a:gd name="T75" fmla="*/ 166 h 166"/>
                <a:gd name="T76" fmla="*/ 174 w 174"/>
                <a:gd name="T77" fmla="*/ 13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4" h="166">
                  <a:moveTo>
                    <a:pt x="174" y="139"/>
                  </a:moveTo>
                  <a:cubicBezTo>
                    <a:pt x="171" y="131"/>
                    <a:pt x="161" y="129"/>
                    <a:pt x="153" y="126"/>
                  </a:cubicBezTo>
                  <a:cubicBezTo>
                    <a:pt x="144" y="122"/>
                    <a:pt x="135" y="118"/>
                    <a:pt x="126" y="115"/>
                  </a:cubicBezTo>
                  <a:cubicBezTo>
                    <a:pt x="123" y="114"/>
                    <a:pt x="121" y="113"/>
                    <a:pt x="118" y="112"/>
                  </a:cubicBezTo>
                  <a:cubicBezTo>
                    <a:pt x="115" y="110"/>
                    <a:pt x="113" y="104"/>
                    <a:pt x="111" y="100"/>
                  </a:cubicBezTo>
                  <a:cubicBezTo>
                    <a:pt x="109" y="100"/>
                    <a:pt x="108" y="100"/>
                    <a:pt x="106" y="100"/>
                  </a:cubicBezTo>
                  <a:cubicBezTo>
                    <a:pt x="106" y="94"/>
                    <a:pt x="110" y="94"/>
                    <a:pt x="111" y="90"/>
                  </a:cubicBezTo>
                  <a:cubicBezTo>
                    <a:pt x="112" y="86"/>
                    <a:pt x="111" y="82"/>
                    <a:pt x="113" y="79"/>
                  </a:cubicBezTo>
                  <a:cubicBezTo>
                    <a:pt x="114" y="76"/>
                    <a:pt x="117" y="76"/>
                    <a:pt x="118" y="74"/>
                  </a:cubicBezTo>
                  <a:cubicBezTo>
                    <a:pt x="120" y="73"/>
                    <a:pt x="120" y="69"/>
                    <a:pt x="121" y="67"/>
                  </a:cubicBezTo>
                  <a:cubicBezTo>
                    <a:pt x="122" y="63"/>
                    <a:pt x="122" y="58"/>
                    <a:pt x="120" y="54"/>
                  </a:cubicBezTo>
                  <a:cubicBezTo>
                    <a:pt x="119" y="52"/>
                    <a:pt x="119" y="51"/>
                    <a:pt x="118" y="49"/>
                  </a:cubicBezTo>
                  <a:cubicBezTo>
                    <a:pt x="118" y="45"/>
                    <a:pt x="119" y="35"/>
                    <a:pt x="119" y="32"/>
                  </a:cubicBezTo>
                  <a:cubicBezTo>
                    <a:pt x="119" y="26"/>
                    <a:pt x="119" y="26"/>
                    <a:pt x="118" y="20"/>
                  </a:cubicBezTo>
                  <a:cubicBezTo>
                    <a:pt x="118" y="20"/>
                    <a:pt x="116" y="14"/>
                    <a:pt x="113" y="13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90" y="0"/>
                    <a:pt x="75" y="6"/>
                    <a:pt x="67" y="9"/>
                  </a:cubicBezTo>
                  <a:cubicBezTo>
                    <a:pt x="56" y="13"/>
                    <a:pt x="49" y="24"/>
                    <a:pt x="54" y="48"/>
                  </a:cubicBezTo>
                  <a:cubicBezTo>
                    <a:pt x="55" y="52"/>
                    <a:pt x="51" y="54"/>
                    <a:pt x="52" y="57"/>
                  </a:cubicBezTo>
                  <a:cubicBezTo>
                    <a:pt x="52" y="61"/>
                    <a:pt x="52" y="73"/>
                    <a:pt x="57" y="76"/>
                  </a:cubicBezTo>
                  <a:cubicBezTo>
                    <a:pt x="57" y="76"/>
                    <a:pt x="61" y="77"/>
                    <a:pt x="60" y="77"/>
                  </a:cubicBezTo>
                  <a:cubicBezTo>
                    <a:pt x="61" y="82"/>
                    <a:pt x="61" y="87"/>
                    <a:pt x="62" y="91"/>
                  </a:cubicBezTo>
                  <a:cubicBezTo>
                    <a:pt x="63" y="94"/>
                    <a:pt x="66" y="95"/>
                    <a:pt x="67" y="9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1" y="104"/>
                    <a:pt x="59" y="110"/>
                    <a:pt x="56" y="112"/>
                  </a:cubicBezTo>
                  <a:cubicBezTo>
                    <a:pt x="53" y="113"/>
                    <a:pt x="51" y="114"/>
                    <a:pt x="48" y="115"/>
                  </a:cubicBezTo>
                  <a:cubicBezTo>
                    <a:pt x="39" y="118"/>
                    <a:pt x="30" y="122"/>
                    <a:pt x="21" y="126"/>
                  </a:cubicBezTo>
                  <a:cubicBezTo>
                    <a:pt x="13" y="129"/>
                    <a:pt x="3" y="131"/>
                    <a:pt x="0" y="139"/>
                  </a:cubicBezTo>
                  <a:cubicBezTo>
                    <a:pt x="0" y="145"/>
                    <a:pt x="0" y="158"/>
                    <a:pt x="0" y="166"/>
                  </a:cubicBezTo>
                  <a:cubicBezTo>
                    <a:pt x="76" y="166"/>
                    <a:pt x="76" y="166"/>
                    <a:pt x="76" y="166"/>
                  </a:cubicBezTo>
                  <a:cubicBezTo>
                    <a:pt x="82" y="127"/>
                    <a:pt x="82" y="127"/>
                    <a:pt x="82" y="127"/>
                  </a:cubicBezTo>
                  <a:cubicBezTo>
                    <a:pt x="77" y="117"/>
                    <a:pt x="77" y="117"/>
                    <a:pt x="77" y="117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101" y="166"/>
                    <a:pt x="101" y="166"/>
                    <a:pt x="101" y="166"/>
                  </a:cubicBezTo>
                  <a:cubicBezTo>
                    <a:pt x="174" y="166"/>
                    <a:pt x="174" y="166"/>
                    <a:pt x="174" y="166"/>
                  </a:cubicBezTo>
                  <a:cubicBezTo>
                    <a:pt x="174" y="158"/>
                    <a:pt x="174" y="145"/>
                    <a:pt x="174" y="13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solidFill>
                  <a:srgbClr val="83BB48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285865" y="3708400"/>
            <a:ext cx="957580" cy="1076960"/>
            <a:chOff x="3984734" y="3132541"/>
            <a:chExt cx="1277006" cy="1422030"/>
          </a:xfrm>
        </p:grpSpPr>
        <p:sp>
          <p:nvSpPr>
            <p:cNvPr id="48" name="任意多边形 47"/>
            <p:cNvSpPr/>
            <p:nvPr/>
          </p:nvSpPr>
          <p:spPr>
            <a:xfrm rot="16200000" flipV="1">
              <a:off x="3912222" y="3205053"/>
              <a:ext cx="1422030" cy="1277006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0E0E0"/>
                  </a:gs>
                </a:gsLst>
                <a:lin ang="5400000" scaled="1"/>
              </a:gra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>
                <a:solidFill>
                  <a:srgbClr val="83BB48"/>
                </a:solidFill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246205" y="3536373"/>
              <a:ext cx="754063" cy="614364"/>
              <a:chOff x="8323263" y="-182563"/>
              <a:chExt cx="754063" cy="614364"/>
            </a:xfrm>
            <a:solidFill>
              <a:srgbClr val="2FA598"/>
            </a:solidFill>
          </p:grpSpPr>
          <p:sp>
            <p:nvSpPr>
              <p:cNvPr id="50" name="Freeform 786"/>
              <p:cNvSpPr>
                <a:spLocks noEditPoints="1"/>
              </p:cNvSpPr>
              <p:nvPr/>
            </p:nvSpPr>
            <p:spPr bwMode="auto">
              <a:xfrm>
                <a:off x="8650288" y="255588"/>
                <a:ext cx="427038" cy="168275"/>
              </a:xfrm>
              <a:custGeom>
                <a:avLst/>
                <a:gdLst>
                  <a:gd name="T0" fmla="*/ 105 w 114"/>
                  <a:gd name="T1" fmla="*/ 4 h 45"/>
                  <a:gd name="T2" fmla="*/ 85 w 114"/>
                  <a:gd name="T3" fmla="*/ 4 h 45"/>
                  <a:gd name="T4" fmla="*/ 69 w 114"/>
                  <a:gd name="T5" fmla="*/ 11 h 45"/>
                  <a:gd name="T6" fmla="*/ 64 w 114"/>
                  <a:gd name="T7" fmla="*/ 12 h 45"/>
                  <a:gd name="T8" fmla="*/ 69 w 114"/>
                  <a:gd name="T9" fmla="*/ 20 h 45"/>
                  <a:gd name="T10" fmla="*/ 65 w 114"/>
                  <a:gd name="T11" fmla="*/ 27 h 45"/>
                  <a:gd name="T12" fmla="*/ 58 w 114"/>
                  <a:gd name="T13" fmla="*/ 8 h 45"/>
                  <a:gd name="T14" fmla="*/ 63 w 114"/>
                  <a:gd name="T15" fmla="*/ 15 h 45"/>
                  <a:gd name="T16" fmla="*/ 58 w 114"/>
                  <a:gd name="T17" fmla="*/ 16 h 45"/>
                  <a:gd name="T18" fmla="*/ 63 w 114"/>
                  <a:gd name="T19" fmla="*/ 24 h 45"/>
                  <a:gd name="T20" fmla="*/ 58 w 114"/>
                  <a:gd name="T21" fmla="*/ 30 h 45"/>
                  <a:gd name="T22" fmla="*/ 52 w 114"/>
                  <a:gd name="T23" fmla="*/ 12 h 45"/>
                  <a:gd name="T24" fmla="*/ 56 w 114"/>
                  <a:gd name="T25" fmla="*/ 19 h 45"/>
                  <a:gd name="T26" fmla="*/ 52 w 114"/>
                  <a:gd name="T27" fmla="*/ 20 h 45"/>
                  <a:gd name="T28" fmla="*/ 56 w 114"/>
                  <a:gd name="T29" fmla="*/ 28 h 45"/>
                  <a:gd name="T30" fmla="*/ 46 w 114"/>
                  <a:gd name="T31" fmla="*/ 11 h 45"/>
                  <a:gd name="T32" fmla="*/ 45 w 114"/>
                  <a:gd name="T33" fmla="*/ 16 h 45"/>
                  <a:gd name="T34" fmla="*/ 50 w 114"/>
                  <a:gd name="T35" fmla="*/ 23 h 45"/>
                  <a:gd name="T36" fmla="*/ 45 w 114"/>
                  <a:gd name="T37" fmla="*/ 24 h 45"/>
                  <a:gd name="T38" fmla="*/ 17 w 114"/>
                  <a:gd name="T39" fmla="*/ 30 h 45"/>
                  <a:gd name="T40" fmla="*/ 23 w 114"/>
                  <a:gd name="T41" fmla="*/ 24 h 45"/>
                  <a:gd name="T42" fmla="*/ 24 w 114"/>
                  <a:gd name="T43" fmla="*/ 19 h 45"/>
                  <a:gd name="T44" fmla="*/ 21 w 114"/>
                  <a:gd name="T45" fmla="*/ 12 h 45"/>
                  <a:gd name="T46" fmla="*/ 25 w 114"/>
                  <a:gd name="T47" fmla="*/ 11 h 45"/>
                  <a:gd name="T48" fmla="*/ 25 w 114"/>
                  <a:gd name="T49" fmla="*/ 26 h 45"/>
                  <a:gd name="T50" fmla="*/ 30 w 114"/>
                  <a:gd name="T51" fmla="*/ 20 h 45"/>
                  <a:gd name="T52" fmla="*/ 31 w 114"/>
                  <a:gd name="T53" fmla="*/ 15 h 45"/>
                  <a:gd name="T54" fmla="*/ 28 w 114"/>
                  <a:gd name="T55" fmla="*/ 8 h 45"/>
                  <a:gd name="T56" fmla="*/ 36 w 114"/>
                  <a:gd name="T57" fmla="*/ 30 h 45"/>
                  <a:gd name="T58" fmla="*/ 32 w 114"/>
                  <a:gd name="T59" fmla="*/ 22 h 45"/>
                  <a:gd name="T60" fmla="*/ 37 w 114"/>
                  <a:gd name="T61" fmla="*/ 16 h 45"/>
                  <a:gd name="T62" fmla="*/ 38 w 114"/>
                  <a:gd name="T63" fmla="*/ 11 h 45"/>
                  <a:gd name="T64" fmla="*/ 38 w 114"/>
                  <a:gd name="T65" fmla="*/ 28 h 45"/>
                  <a:gd name="T66" fmla="*/ 43 w 114"/>
                  <a:gd name="T67" fmla="*/ 26 h 45"/>
                  <a:gd name="T68" fmla="*/ 39 w 114"/>
                  <a:gd name="T69" fmla="*/ 19 h 45"/>
                  <a:gd name="T70" fmla="*/ 44 w 114"/>
                  <a:gd name="T71" fmla="*/ 12 h 45"/>
                  <a:gd name="T72" fmla="*/ 71 w 114"/>
                  <a:gd name="T73" fmla="*/ 43 h 45"/>
                  <a:gd name="T74" fmla="*/ 71 w 114"/>
                  <a:gd name="T75" fmla="*/ 33 h 45"/>
                  <a:gd name="T76" fmla="*/ 76 w 114"/>
                  <a:gd name="T77" fmla="*/ 27 h 45"/>
                  <a:gd name="T78" fmla="*/ 71 w 114"/>
                  <a:gd name="T79" fmla="*/ 20 h 45"/>
                  <a:gd name="T80" fmla="*/ 76 w 114"/>
                  <a:gd name="T81" fmla="*/ 19 h 45"/>
                  <a:gd name="T82" fmla="*/ 71 w 114"/>
                  <a:gd name="T83" fmla="*/ 11 h 45"/>
                  <a:gd name="T84" fmla="*/ 71 w 114"/>
                  <a:gd name="T85" fmla="*/ 3 h 45"/>
                  <a:gd name="T86" fmla="*/ 79 w 114"/>
                  <a:gd name="T87" fmla="*/ 31 h 45"/>
                  <a:gd name="T88" fmla="*/ 83 w 114"/>
                  <a:gd name="T89" fmla="*/ 24 h 45"/>
                  <a:gd name="T90" fmla="*/ 82 w 114"/>
                  <a:gd name="T91" fmla="*/ 19 h 45"/>
                  <a:gd name="T92" fmla="*/ 77 w 114"/>
                  <a:gd name="T93" fmla="*/ 12 h 45"/>
                  <a:gd name="T94" fmla="*/ 81 w 114"/>
                  <a:gd name="T95" fmla="*/ 11 h 45"/>
                  <a:gd name="T96" fmla="*/ 85 w 114"/>
                  <a:gd name="T97" fmla="*/ 27 h 45"/>
                  <a:gd name="T98" fmla="*/ 89 w 114"/>
                  <a:gd name="T99" fmla="*/ 20 h 45"/>
                  <a:gd name="T100" fmla="*/ 88 w 114"/>
                  <a:gd name="T101" fmla="*/ 15 h 45"/>
                  <a:gd name="T102" fmla="*/ 83 w 114"/>
                  <a:gd name="T103" fmla="*/ 8 h 45"/>
                  <a:gd name="T104" fmla="*/ 97 w 114"/>
                  <a:gd name="T105" fmla="*/ 31 h 45"/>
                  <a:gd name="T106" fmla="*/ 91 w 114"/>
                  <a:gd name="T107" fmla="*/ 23 h 45"/>
                  <a:gd name="T108" fmla="*/ 95 w 114"/>
                  <a:gd name="T109" fmla="*/ 16 h 45"/>
                  <a:gd name="T110" fmla="*/ 94 w 114"/>
                  <a:gd name="T111" fmla="*/ 11 h 45"/>
                  <a:gd name="T112" fmla="*/ 89 w 114"/>
                  <a:gd name="T113" fmla="*/ 5 h 45"/>
                  <a:gd name="T114" fmla="*/ 101 w 114"/>
                  <a:gd name="T115" fmla="*/ 4 h 45"/>
                  <a:gd name="T116" fmla="*/ 101 w 114"/>
                  <a:gd name="T11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4" h="45">
                    <a:moveTo>
                      <a:pt x="16" y="0"/>
                    </a:moveTo>
                    <a:cubicBezTo>
                      <a:pt x="13" y="0"/>
                      <a:pt x="11" y="2"/>
                      <a:pt x="10" y="4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3"/>
                      <a:pt x="3" y="45"/>
                      <a:pt x="6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2" y="45"/>
                      <a:pt x="114" y="43"/>
                      <a:pt x="113" y="41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4" y="2"/>
                      <a:pt x="101" y="0"/>
                      <a:pt x="99" y="0"/>
                    </a:cubicBezTo>
                    <a:lnTo>
                      <a:pt x="16" y="0"/>
                    </a:lnTo>
                    <a:close/>
                    <a:moveTo>
                      <a:pt x="79" y="3"/>
                    </a:moveTo>
                    <a:cubicBezTo>
                      <a:pt x="79" y="3"/>
                      <a:pt x="79" y="2"/>
                      <a:pt x="80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4" y="2"/>
                      <a:pt x="84" y="3"/>
                      <a:pt x="85" y="3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4" y="5"/>
                      <a:pt x="83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0" y="5"/>
                      <a:pt x="79" y="5"/>
                      <a:pt x="79" y="4"/>
                    </a:cubicBezTo>
                    <a:lnTo>
                      <a:pt x="79" y="3"/>
                    </a:lnTo>
                    <a:close/>
                    <a:moveTo>
                      <a:pt x="64" y="8"/>
                    </a:moveTo>
                    <a:cubicBezTo>
                      <a:pt x="69" y="8"/>
                      <a:pt x="69" y="8"/>
                      <a:pt x="69" y="8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4" y="11"/>
                      <a:pt x="64" y="11"/>
                      <a:pt x="64" y="11"/>
                    </a:cubicBezTo>
                    <a:lnTo>
                      <a:pt x="64" y="8"/>
                    </a:lnTo>
                    <a:close/>
                    <a:moveTo>
                      <a:pt x="64" y="12"/>
                    </a:moveTo>
                    <a:cubicBezTo>
                      <a:pt x="69" y="12"/>
                      <a:pt x="69" y="12"/>
                      <a:pt x="69" y="12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4" y="12"/>
                    </a:lnTo>
                    <a:close/>
                    <a:moveTo>
                      <a:pt x="65" y="16"/>
                    </a:move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5" y="19"/>
                      <a:pt x="65" y="19"/>
                      <a:pt x="65" y="19"/>
                    </a:cubicBezTo>
                    <a:lnTo>
                      <a:pt x="65" y="16"/>
                    </a:lnTo>
                    <a:close/>
                    <a:moveTo>
                      <a:pt x="65" y="20"/>
                    </a:moveTo>
                    <a:cubicBezTo>
                      <a:pt x="69" y="20"/>
                      <a:pt x="69" y="20"/>
                      <a:pt x="69" y="20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5" y="23"/>
                      <a:pt x="65" y="23"/>
                      <a:pt x="65" y="23"/>
                    </a:cubicBezTo>
                    <a:lnTo>
                      <a:pt x="65" y="20"/>
                    </a:lnTo>
                    <a:close/>
                    <a:moveTo>
                      <a:pt x="65" y="24"/>
                    </a:move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65" y="27"/>
                      <a:pt x="65" y="27"/>
                      <a:pt x="65" y="27"/>
                    </a:cubicBezTo>
                    <a:lnTo>
                      <a:pt x="65" y="24"/>
                    </a:lnTo>
                    <a:close/>
                    <a:moveTo>
                      <a:pt x="65" y="28"/>
                    </a:moveTo>
                    <a:cubicBezTo>
                      <a:pt x="70" y="28"/>
                      <a:pt x="70" y="28"/>
                      <a:pt x="70" y="2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65" y="31"/>
                      <a:pt x="65" y="31"/>
                      <a:pt x="65" y="31"/>
                    </a:cubicBezTo>
                    <a:lnTo>
                      <a:pt x="65" y="28"/>
                    </a:lnTo>
                    <a:close/>
                    <a:moveTo>
                      <a:pt x="58" y="8"/>
                    </a:moveTo>
                    <a:cubicBezTo>
                      <a:pt x="63" y="8"/>
                      <a:pt x="63" y="8"/>
                      <a:pt x="63" y="8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58" y="11"/>
                      <a:pt x="58" y="11"/>
                      <a:pt x="58" y="11"/>
                    </a:cubicBezTo>
                    <a:lnTo>
                      <a:pt x="58" y="8"/>
                    </a:lnTo>
                    <a:close/>
                    <a:moveTo>
                      <a:pt x="58" y="12"/>
                    </a:move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58" y="15"/>
                      <a:pt x="58" y="15"/>
                      <a:pt x="58" y="15"/>
                    </a:cubicBezTo>
                    <a:lnTo>
                      <a:pt x="58" y="12"/>
                    </a:lnTo>
                    <a:close/>
                    <a:moveTo>
                      <a:pt x="58" y="16"/>
                    </a:moveTo>
                    <a:cubicBezTo>
                      <a:pt x="63" y="16"/>
                      <a:pt x="63" y="16"/>
                      <a:pt x="63" y="16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58" y="19"/>
                      <a:pt x="58" y="19"/>
                      <a:pt x="58" y="19"/>
                    </a:cubicBezTo>
                    <a:lnTo>
                      <a:pt x="58" y="16"/>
                    </a:lnTo>
                    <a:close/>
                    <a:moveTo>
                      <a:pt x="58" y="20"/>
                    </a:move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58" y="23"/>
                      <a:pt x="58" y="23"/>
                      <a:pt x="58" y="23"/>
                    </a:cubicBezTo>
                    <a:lnTo>
                      <a:pt x="58" y="20"/>
                    </a:lnTo>
                    <a:close/>
                    <a:moveTo>
                      <a:pt x="58" y="24"/>
                    </a:move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58" y="27"/>
                      <a:pt x="58" y="27"/>
                      <a:pt x="58" y="27"/>
                    </a:cubicBezTo>
                    <a:lnTo>
                      <a:pt x="58" y="24"/>
                    </a:lnTo>
                    <a:close/>
                    <a:moveTo>
                      <a:pt x="58" y="28"/>
                    </a:move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58" y="30"/>
                      <a:pt x="58" y="30"/>
                      <a:pt x="58" y="30"/>
                    </a:cubicBezTo>
                    <a:lnTo>
                      <a:pt x="58" y="28"/>
                    </a:lnTo>
                    <a:close/>
                    <a:moveTo>
                      <a:pt x="52" y="8"/>
                    </a:moveTo>
                    <a:cubicBezTo>
                      <a:pt x="57" y="8"/>
                      <a:pt x="57" y="8"/>
                      <a:pt x="57" y="8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2" y="11"/>
                      <a:pt x="52" y="11"/>
                      <a:pt x="52" y="11"/>
                    </a:cubicBezTo>
                    <a:lnTo>
                      <a:pt x="52" y="8"/>
                    </a:lnTo>
                    <a:close/>
                    <a:moveTo>
                      <a:pt x="52" y="12"/>
                    </a:moveTo>
                    <a:cubicBezTo>
                      <a:pt x="56" y="12"/>
                      <a:pt x="56" y="12"/>
                      <a:pt x="56" y="12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2" y="15"/>
                      <a:pt x="52" y="15"/>
                      <a:pt x="52" y="15"/>
                    </a:cubicBezTo>
                    <a:lnTo>
                      <a:pt x="52" y="12"/>
                    </a:lnTo>
                    <a:close/>
                    <a:moveTo>
                      <a:pt x="52" y="16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2" y="19"/>
                      <a:pt x="52" y="19"/>
                      <a:pt x="52" y="19"/>
                    </a:cubicBezTo>
                    <a:lnTo>
                      <a:pt x="52" y="16"/>
                    </a:lnTo>
                    <a:close/>
                    <a:moveTo>
                      <a:pt x="52" y="20"/>
                    </a:move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2" y="23"/>
                      <a:pt x="52" y="23"/>
                      <a:pt x="52" y="23"/>
                    </a:cubicBezTo>
                    <a:lnTo>
                      <a:pt x="52" y="20"/>
                    </a:lnTo>
                    <a:close/>
                    <a:moveTo>
                      <a:pt x="52" y="24"/>
                    </a:move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1" y="26"/>
                      <a:pt x="51" y="26"/>
                      <a:pt x="51" y="26"/>
                    </a:cubicBezTo>
                    <a:lnTo>
                      <a:pt x="52" y="24"/>
                    </a:lnTo>
                    <a:close/>
                    <a:moveTo>
                      <a:pt x="51" y="28"/>
                    </a:move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1" y="30"/>
                      <a:pt x="51" y="30"/>
                      <a:pt x="51" y="30"/>
                    </a:cubicBezTo>
                    <a:lnTo>
                      <a:pt x="51" y="28"/>
                    </a:lnTo>
                    <a:close/>
                    <a:moveTo>
                      <a:pt x="46" y="8"/>
                    </a:moveTo>
                    <a:cubicBezTo>
                      <a:pt x="50" y="8"/>
                      <a:pt x="50" y="8"/>
                      <a:pt x="50" y="8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46" y="11"/>
                      <a:pt x="46" y="11"/>
                      <a:pt x="46" y="11"/>
                    </a:cubicBezTo>
                    <a:lnTo>
                      <a:pt x="46" y="8"/>
                    </a:lnTo>
                    <a:close/>
                    <a:moveTo>
                      <a:pt x="46" y="12"/>
                    </a:move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6" y="15"/>
                      <a:pt x="46" y="15"/>
                      <a:pt x="46" y="15"/>
                    </a:cubicBezTo>
                    <a:lnTo>
                      <a:pt x="46" y="12"/>
                    </a:lnTo>
                    <a:close/>
                    <a:moveTo>
                      <a:pt x="45" y="16"/>
                    </a:move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5" y="19"/>
                      <a:pt x="45" y="19"/>
                      <a:pt x="45" y="19"/>
                    </a:cubicBezTo>
                    <a:lnTo>
                      <a:pt x="45" y="16"/>
                    </a:lnTo>
                    <a:close/>
                    <a:moveTo>
                      <a:pt x="45" y="20"/>
                    </a:move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5" y="23"/>
                      <a:pt x="45" y="23"/>
                      <a:pt x="45" y="23"/>
                    </a:cubicBezTo>
                    <a:lnTo>
                      <a:pt x="45" y="20"/>
                    </a:lnTo>
                    <a:close/>
                    <a:moveTo>
                      <a:pt x="45" y="24"/>
                    </a:move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5" y="26"/>
                      <a:pt x="45" y="26"/>
                      <a:pt x="45" y="26"/>
                    </a:cubicBezTo>
                    <a:lnTo>
                      <a:pt x="45" y="24"/>
                    </a:lnTo>
                    <a:close/>
                    <a:moveTo>
                      <a:pt x="45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4" y="30"/>
                      <a:pt x="44" y="30"/>
                      <a:pt x="44" y="30"/>
                    </a:cubicBezTo>
                    <a:lnTo>
                      <a:pt x="45" y="28"/>
                    </a:lnTo>
                    <a:close/>
                    <a:moveTo>
                      <a:pt x="22" y="30"/>
                    </a:moveTo>
                    <a:cubicBezTo>
                      <a:pt x="17" y="30"/>
                      <a:pt x="17" y="30"/>
                      <a:pt x="17" y="3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3" y="27"/>
                      <a:pt x="23" y="27"/>
                      <a:pt x="23" y="27"/>
                    </a:cubicBezTo>
                    <a:lnTo>
                      <a:pt x="22" y="30"/>
                    </a:lnTo>
                    <a:close/>
                    <a:moveTo>
                      <a:pt x="23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23" y="26"/>
                    </a:lnTo>
                    <a:close/>
                    <a:moveTo>
                      <a:pt x="23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4" y="20"/>
                      <a:pt x="24" y="20"/>
                      <a:pt x="24" y="20"/>
                    </a:cubicBezTo>
                    <a:lnTo>
                      <a:pt x="23" y="22"/>
                    </a:lnTo>
                    <a:close/>
                    <a:moveTo>
                      <a:pt x="24" y="19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5" y="16"/>
                      <a:pt x="25" y="16"/>
                      <a:pt x="25" y="16"/>
                    </a:cubicBezTo>
                    <a:lnTo>
                      <a:pt x="24" y="19"/>
                    </a:lnTo>
                    <a:close/>
                    <a:moveTo>
                      <a:pt x="25" y="15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5" y="12"/>
                      <a:pt x="25" y="12"/>
                      <a:pt x="25" y="12"/>
                    </a:cubicBezTo>
                    <a:lnTo>
                      <a:pt x="25" y="15"/>
                    </a:lnTo>
                    <a:close/>
                    <a:moveTo>
                      <a:pt x="25" y="1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6" y="8"/>
                      <a:pt x="26" y="8"/>
                      <a:pt x="26" y="8"/>
                    </a:cubicBezTo>
                    <a:lnTo>
                      <a:pt x="25" y="11"/>
                    </a:lnTo>
                    <a:close/>
                    <a:moveTo>
                      <a:pt x="29" y="30"/>
                    </a:move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9" y="28"/>
                      <a:pt x="29" y="28"/>
                      <a:pt x="29" y="28"/>
                    </a:cubicBezTo>
                    <a:lnTo>
                      <a:pt x="29" y="30"/>
                    </a:lnTo>
                    <a:close/>
                    <a:moveTo>
                      <a:pt x="29" y="26"/>
                    </a:move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30" y="24"/>
                      <a:pt x="30" y="24"/>
                      <a:pt x="30" y="24"/>
                    </a:cubicBezTo>
                    <a:lnTo>
                      <a:pt x="29" y="26"/>
                    </a:lnTo>
                    <a:close/>
                    <a:moveTo>
                      <a:pt x="30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30" y="20"/>
                      <a:pt x="30" y="20"/>
                      <a:pt x="30" y="20"/>
                    </a:cubicBezTo>
                    <a:lnTo>
                      <a:pt x="30" y="22"/>
                    </a:lnTo>
                    <a:close/>
                    <a:moveTo>
                      <a:pt x="3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31" y="16"/>
                      <a:pt x="31" y="16"/>
                      <a:pt x="31" y="16"/>
                    </a:cubicBezTo>
                    <a:lnTo>
                      <a:pt x="31" y="19"/>
                    </a:lnTo>
                    <a:close/>
                    <a:moveTo>
                      <a:pt x="31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1" y="12"/>
                      <a:pt x="31" y="12"/>
                      <a:pt x="31" y="12"/>
                    </a:cubicBezTo>
                    <a:lnTo>
                      <a:pt x="31" y="15"/>
                    </a:lnTo>
                    <a:close/>
                    <a:moveTo>
                      <a:pt x="32" y="11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8"/>
                      <a:pt x="32" y="8"/>
                      <a:pt x="32" y="8"/>
                    </a:cubicBezTo>
                    <a:lnTo>
                      <a:pt x="32" y="11"/>
                    </a:lnTo>
                    <a:close/>
                    <a:moveTo>
                      <a:pt x="36" y="30"/>
                    </a:move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6" y="28"/>
                      <a:pt x="36" y="28"/>
                      <a:pt x="36" y="28"/>
                    </a:cubicBezTo>
                    <a:lnTo>
                      <a:pt x="36" y="30"/>
                    </a:lnTo>
                    <a:close/>
                    <a:moveTo>
                      <a:pt x="36" y="26"/>
                    </a:moveTo>
                    <a:cubicBezTo>
                      <a:pt x="31" y="26"/>
                      <a:pt x="31" y="26"/>
                      <a:pt x="31" y="26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6" y="24"/>
                      <a:pt x="36" y="24"/>
                      <a:pt x="36" y="24"/>
                    </a:cubicBezTo>
                    <a:lnTo>
                      <a:pt x="36" y="26"/>
                    </a:lnTo>
                    <a:close/>
                    <a:moveTo>
                      <a:pt x="37" y="22"/>
                    </a:move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7" y="20"/>
                      <a:pt x="37" y="20"/>
                      <a:pt x="37" y="20"/>
                    </a:cubicBezTo>
                    <a:lnTo>
                      <a:pt x="37" y="22"/>
                    </a:lnTo>
                    <a:close/>
                    <a:moveTo>
                      <a:pt x="37" y="19"/>
                    </a:moveTo>
                    <a:cubicBezTo>
                      <a:pt x="32" y="19"/>
                      <a:pt x="32" y="19"/>
                      <a:pt x="32" y="19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7" y="16"/>
                      <a:pt x="37" y="16"/>
                      <a:pt x="37" y="16"/>
                    </a:cubicBezTo>
                    <a:lnTo>
                      <a:pt x="37" y="19"/>
                    </a:lnTo>
                    <a:close/>
                    <a:moveTo>
                      <a:pt x="37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8" y="12"/>
                      <a:pt x="38" y="12"/>
                      <a:pt x="38" y="12"/>
                    </a:cubicBezTo>
                    <a:lnTo>
                      <a:pt x="37" y="15"/>
                    </a:lnTo>
                    <a:close/>
                    <a:moveTo>
                      <a:pt x="38" y="11"/>
                    </a:move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8" y="8"/>
                      <a:pt x="38" y="8"/>
                      <a:pt x="38" y="8"/>
                    </a:cubicBezTo>
                    <a:lnTo>
                      <a:pt x="38" y="11"/>
                    </a:lnTo>
                    <a:close/>
                    <a:moveTo>
                      <a:pt x="43" y="30"/>
                    </a:moveTo>
                    <a:cubicBezTo>
                      <a:pt x="38" y="30"/>
                      <a:pt x="38" y="30"/>
                      <a:pt x="38" y="30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3" y="28"/>
                      <a:pt x="43" y="28"/>
                      <a:pt x="43" y="28"/>
                    </a:cubicBezTo>
                    <a:lnTo>
                      <a:pt x="43" y="30"/>
                    </a:lnTo>
                    <a:close/>
                    <a:moveTo>
                      <a:pt x="43" y="26"/>
                    </a:move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43" y="24"/>
                      <a:pt x="43" y="24"/>
                      <a:pt x="43" y="24"/>
                    </a:cubicBezTo>
                    <a:lnTo>
                      <a:pt x="43" y="26"/>
                    </a:lnTo>
                    <a:close/>
                    <a:moveTo>
                      <a:pt x="43" y="23"/>
                    </a:moveTo>
                    <a:cubicBezTo>
                      <a:pt x="38" y="22"/>
                      <a:pt x="38" y="22"/>
                      <a:pt x="38" y="2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3" y="20"/>
                      <a:pt x="43" y="20"/>
                      <a:pt x="43" y="20"/>
                    </a:cubicBezTo>
                    <a:lnTo>
                      <a:pt x="43" y="23"/>
                    </a:lnTo>
                    <a:close/>
                    <a:moveTo>
                      <a:pt x="43" y="19"/>
                    </a:move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6"/>
                      <a:pt x="44" y="16"/>
                      <a:pt x="44" y="16"/>
                    </a:cubicBezTo>
                    <a:lnTo>
                      <a:pt x="43" y="19"/>
                    </a:lnTo>
                    <a:close/>
                    <a:moveTo>
                      <a:pt x="44" y="15"/>
                    </a:move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44" y="12"/>
                      <a:pt x="44" y="12"/>
                      <a:pt x="44" y="12"/>
                    </a:cubicBezTo>
                    <a:lnTo>
                      <a:pt x="44" y="15"/>
                    </a:lnTo>
                    <a:close/>
                    <a:moveTo>
                      <a:pt x="44" y="11"/>
                    </a:move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4" y="8"/>
                      <a:pt x="44" y="8"/>
                      <a:pt x="44" y="8"/>
                    </a:cubicBezTo>
                    <a:lnTo>
                      <a:pt x="44" y="11"/>
                    </a:lnTo>
                    <a:close/>
                    <a:moveTo>
                      <a:pt x="71" y="43"/>
                    </a:moveTo>
                    <a:cubicBezTo>
                      <a:pt x="71" y="44"/>
                      <a:pt x="71" y="44"/>
                      <a:pt x="70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4" y="44"/>
                      <a:pt x="43" y="44"/>
                      <a:pt x="43" y="43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2"/>
                      <a:pt x="44" y="32"/>
                      <a:pt x="45" y="32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70" y="32"/>
                      <a:pt x="71" y="32"/>
                      <a:pt x="71" y="33"/>
                    </a:cubicBezTo>
                    <a:lnTo>
                      <a:pt x="71" y="43"/>
                    </a:lnTo>
                    <a:close/>
                    <a:moveTo>
                      <a:pt x="77" y="31"/>
                    </a:move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7" y="28"/>
                      <a:pt x="77" y="28"/>
                      <a:pt x="77" y="28"/>
                    </a:cubicBezTo>
                    <a:lnTo>
                      <a:pt x="77" y="31"/>
                    </a:lnTo>
                    <a:close/>
                    <a:moveTo>
                      <a:pt x="76" y="27"/>
                    </a:moveTo>
                    <a:cubicBezTo>
                      <a:pt x="72" y="27"/>
                      <a:pt x="72" y="27"/>
                      <a:pt x="72" y="27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6" y="24"/>
                      <a:pt x="76" y="24"/>
                      <a:pt x="76" y="24"/>
                    </a:cubicBezTo>
                    <a:lnTo>
                      <a:pt x="76" y="27"/>
                    </a:lnTo>
                    <a:close/>
                    <a:moveTo>
                      <a:pt x="76" y="23"/>
                    </a:move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6" y="20"/>
                      <a:pt x="76" y="20"/>
                      <a:pt x="76" y="20"/>
                    </a:cubicBezTo>
                    <a:lnTo>
                      <a:pt x="76" y="23"/>
                    </a:lnTo>
                    <a:close/>
                    <a:moveTo>
                      <a:pt x="76" y="19"/>
                    </a:move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6" y="16"/>
                      <a:pt x="76" y="16"/>
                      <a:pt x="76" y="16"/>
                    </a:cubicBezTo>
                    <a:lnTo>
                      <a:pt x="76" y="19"/>
                    </a:lnTo>
                    <a:close/>
                    <a:moveTo>
                      <a:pt x="75" y="15"/>
                    </a:moveTo>
                    <a:cubicBezTo>
                      <a:pt x="71" y="15"/>
                      <a:pt x="71" y="15"/>
                      <a:pt x="71" y="15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5" y="15"/>
                    </a:lnTo>
                    <a:close/>
                    <a:moveTo>
                      <a:pt x="75" y="11"/>
                    </a:moveTo>
                    <a:cubicBezTo>
                      <a:pt x="71" y="11"/>
                      <a:pt x="71" y="11"/>
                      <a:pt x="71" y="11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5" y="8"/>
                      <a:pt x="75" y="8"/>
                      <a:pt x="75" y="8"/>
                    </a:cubicBezTo>
                    <a:lnTo>
                      <a:pt x="75" y="11"/>
                    </a:lnTo>
                    <a:close/>
                    <a:moveTo>
                      <a:pt x="75" y="5"/>
                    </a:moveTo>
                    <a:cubicBezTo>
                      <a:pt x="72" y="5"/>
                      <a:pt x="72" y="5"/>
                      <a:pt x="72" y="5"/>
                    </a:cubicBezTo>
                    <a:cubicBezTo>
                      <a:pt x="72" y="5"/>
                      <a:pt x="71" y="5"/>
                      <a:pt x="71" y="4"/>
                    </a:cubicBezTo>
                    <a:cubicBezTo>
                      <a:pt x="71" y="3"/>
                      <a:pt x="71" y="3"/>
                      <a:pt x="71" y="3"/>
                    </a:cubicBezTo>
                    <a:cubicBezTo>
                      <a:pt x="71" y="3"/>
                      <a:pt x="71" y="2"/>
                      <a:pt x="72" y="2"/>
                    </a:cubicBezTo>
                    <a:cubicBezTo>
                      <a:pt x="75" y="2"/>
                      <a:pt x="75" y="2"/>
                      <a:pt x="75" y="2"/>
                    </a:cubicBezTo>
                    <a:cubicBezTo>
                      <a:pt x="76" y="2"/>
                      <a:pt x="76" y="3"/>
                      <a:pt x="76" y="3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5"/>
                      <a:pt x="76" y="5"/>
                      <a:pt x="75" y="5"/>
                    </a:cubicBezTo>
                    <a:close/>
                    <a:moveTo>
                      <a:pt x="84" y="31"/>
                    </a:moveTo>
                    <a:cubicBezTo>
                      <a:pt x="79" y="31"/>
                      <a:pt x="79" y="31"/>
                      <a:pt x="79" y="31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83" y="28"/>
                      <a:pt x="83" y="28"/>
                      <a:pt x="83" y="28"/>
                    </a:cubicBezTo>
                    <a:lnTo>
                      <a:pt x="84" y="31"/>
                    </a:lnTo>
                    <a:close/>
                    <a:moveTo>
                      <a:pt x="83" y="27"/>
                    </a:move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83" y="24"/>
                      <a:pt x="83" y="24"/>
                      <a:pt x="83" y="24"/>
                    </a:cubicBezTo>
                    <a:lnTo>
                      <a:pt x="83" y="27"/>
                    </a:lnTo>
                    <a:close/>
                    <a:moveTo>
                      <a:pt x="83" y="23"/>
                    </a:moveTo>
                    <a:cubicBezTo>
                      <a:pt x="78" y="23"/>
                      <a:pt x="78" y="23"/>
                      <a:pt x="78" y="23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82" y="20"/>
                      <a:pt x="82" y="20"/>
                      <a:pt x="82" y="20"/>
                    </a:cubicBezTo>
                    <a:lnTo>
                      <a:pt x="83" y="23"/>
                    </a:lnTo>
                    <a:close/>
                    <a:moveTo>
                      <a:pt x="82" y="19"/>
                    </a:moveTo>
                    <a:cubicBezTo>
                      <a:pt x="78" y="19"/>
                      <a:pt x="78" y="19"/>
                      <a:pt x="78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82" y="16"/>
                      <a:pt x="82" y="16"/>
                      <a:pt x="82" y="16"/>
                    </a:cubicBezTo>
                    <a:lnTo>
                      <a:pt x="82" y="19"/>
                    </a:lnTo>
                    <a:close/>
                    <a:moveTo>
                      <a:pt x="82" y="15"/>
                    </a:move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81" y="12"/>
                      <a:pt x="81" y="12"/>
                      <a:pt x="81" y="12"/>
                    </a:cubicBezTo>
                    <a:lnTo>
                      <a:pt x="82" y="15"/>
                    </a:lnTo>
                    <a:close/>
                    <a:moveTo>
                      <a:pt x="81" y="11"/>
                    </a:moveTo>
                    <a:cubicBezTo>
                      <a:pt x="77" y="11"/>
                      <a:pt x="77" y="11"/>
                      <a:pt x="77" y="11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81" y="8"/>
                      <a:pt x="81" y="8"/>
                      <a:pt x="81" y="8"/>
                    </a:cubicBezTo>
                    <a:lnTo>
                      <a:pt x="81" y="11"/>
                    </a:lnTo>
                    <a:close/>
                    <a:moveTo>
                      <a:pt x="90" y="31"/>
                    </a:move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90" y="28"/>
                      <a:pt x="90" y="28"/>
                      <a:pt x="90" y="28"/>
                    </a:cubicBezTo>
                    <a:lnTo>
                      <a:pt x="90" y="31"/>
                    </a:lnTo>
                    <a:close/>
                    <a:moveTo>
                      <a:pt x="90" y="27"/>
                    </a:moveTo>
                    <a:cubicBezTo>
                      <a:pt x="85" y="27"/>
                      <a:pt x="85" y="27"/>
                      <a:pt x="85" y="27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9" y="24"/>
                      <a:pt x="89" y="24"/>
                      <a:pt x="89" y="24"/>
                    </a:cubicBezTo>
                    <a:lnTo>
                      <a:pt x="90" y="27"/>
                    </a:lnTo>
                    <a:close/>
                    <a:moveTo>
                      <a:pt x="89" y="23"/>
                    </a:move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9" y="20"/>
                      <a:pt x="89" y="20"/>
                      <a:pt x="89" y="20"/>
                    </a:cubicBezTo>
                    <a:lnTo>
                      <a:pt x="89" y="23"/>
                    </a:lnTo>
                    <a:close/>
                    <a:moveTo>
                      <a:pt x="89" y="19"/>
                    </a:move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8" y="16"/>
                      <a:pt x="88" y="16"/>
                      <a:pt x="88" y="16"/>
                    </a:cubicBezTo>
                    <a:lnTo>
                      <a:pt x="89" y="19"/>
                    </a:lnTo>
                    <a:close/>
                    <a:moveTo>
                      <a:pt x="88" y="15"/>
                    </a:moveTo>
                    <a:cubicBezTo>
                      <a:pt x="84" y="15"/>
                      <a:pt x="84" y="15"/>
                      <a:pt x="84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8" y="12"/>
                      <a:pt x="88" y="12"/>
                      <a:pt x="88" y="12"/>
                    </a:cubicBezTo>
                    <a:lnTo>
                      <a:pt x="88" y="15"/>
                    </a:lnTo>
                    <a:close/>
                    <a:moveTo>
                      <a:pt x="88" y="11"/>
                    </a:move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7" y="8"/>
                      <a:pt x="87" y="8"/>
                      <a:pt x="87" y="8"/>
                    </a:cubicBezTo>
                    <a:lnTo>
                      <a:pt x="88" y="11"/>
                    </a:lnTo>
                    <a:close/>
                    <a:moveTo>
                      <a:pt x="97" y="31"/>
                    </a:moveTo>
                    <a:cubicBezTo>
                      <a:pt x="92" y="31"/>
                      <a:pt x="92" y="31"/>
                      <a:pt x="92" y="31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7" y="28"/>
                      <a:pt x="97" y="28"/>
                      <a:pt x="97" y="28"/>
                    </a:cubicBezTo>
                    <a:lnTo>
                      <a:pt x="97" y="31"/>
                    </a:lnTo>
                    <a:close/>
                    <a:moveTo>
                      <a:pt x="97" y="27"/>
                    </a:moveTo>
                    <a:cubicBezTo>
                      <a:pt x="92" y="27"/>
                      <a:pt x="92" y="27"/>
                      <a:pt x="92" y="27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6" y="24"/>
                      <a:pt x="96" y="24"/>
                      <a:pt x="96" y="24"/>
                    </a:cubicBezTo>
                    <a:lnTo>
                      <a:pt x="97" y="27"/>
                    </a:lnTo>
                    <a:close/>
                    <a:moveTo>
                      <a:pt x="96" y="23"/>
                    </a:move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5" y="20"/>
                      <a:pt x="95" y="20"/>
                      <a:pt x="95" y="20"/>
                    </a:cubicBezTo>
                    <a:lnTo>
                      <a:pt x="96" y="23"/>
                    </a:lnTo>
                    <a:close/>
                    <a:moveTo>
                      <a:pt x="95" y="19"/>
                    </a:move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5" y="16"/>
                      <a:pt x="95" y="16"/>
                      <a:pt x="95" y="16"/>
                    </a:cubicBezTo>
                    <a:lnTo>
                      <a:pt x="95" y="19"/>
                    </a:lnTo>
                    <a:close/>
                    <a:moveTo>
                      <a:pt x="94" y="15"/>
                    </a:moveTo>
                    <a:cubicBezTo>
                      <a:pt x="90" y="15"/>
                      <a:pt x="90" y="15"/>
                      <a:pt x="90" y="15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2"/>
                      <a:pt x="94" y="12"/>
                      <a:pt x="94" y="12"/>
                    </a:cubicBezTo>
                    <a:lnTo>
                      <a:pt x="94" y="15"/>
                    </a:lnTo>
                    <a:close/>
                    <a:moveTo>
                      <a:pt x="94" y="11"/>
                    </a:move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93" y="8"/>
                      <a:pt x="93" y="8"/>
                      <a:pt x="93" y="8"/>
                    </a:cubicBezTo>
                    <a:lnTo>
                      <a:pt x="94" y="11"/>
                    </a:lnTo>
                    <a:close/>
                    <a:moveTo>
                      <a:pt x="93" y="4"/>
                    </a:moveTo>
                    <a:cubicBezTo>
                      <a:pt x="93" y="5"/>
                      <a:pt x="92" y="5"/>
                      <a:pt x="91" y="5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8" y="5"/>
                      <a:pt x="87" y="5"/>
                      <a:pt x="87" y="4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2"/>
                      <a:pt x="88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2" y="2"/>
                      <a:pt x="92" y="3"/>
                      <a:pt x="92" y="3"/>
                    </a:cubicBezTo>
                    <a:lnTo>
                      <a:pt x="93" y="4"/>
                    </a:lnTo>
                    <a:close/>
                    <a:moveTo>
                      <a:pt x="101" y="4"/>
                    </a:moveTo>
                    <a:cubicBezTo>
                      <a:pt x="101" y="5"/>
                      <a:pt x="100" y="5"/>
                      <a:pt x="100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6" y="5"/>
                      <a:pt x="95" y="5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2"/>
                      <a:pt x="96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100" y="2"/>
                      <a:pt x="100" y="3"/>
                      <a:pt x="101" y="3"/>
                    </a:cubicBezTo>
                    <a:lnTo>
                      <a:pt x="101" y="4"/>
                    </a:ln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solidFill>
                    <a:srgbClr val="83BB48"/>
                  </a:solidFill>
                </a:endParaRPr>
              </a:p>
            </p:txBody>
          </p:sp>
          <p:sp>
            <p:nvSpPr>
              <p:cNvPr id="51" name="Freeform 787"/>
              <p:cNvSpPr>
                <a:spLocks noEditPoints="1"/>
              </p:cNvSpPr>
              <p:nvPr/>
            </p:nvSpPr>
            <p:spPr bwMode="auto">
              <a:xfrm>
                <a:off x="8694738" y="4763"/>
                <a:ext cx="341313" cy="242888"/>
              </a:xfrm>
              <a:custGeom>
                <a:avLst/>
                <a:gdLst>
                  <a:gd name="T0" fmla="*/ 89 w 91"/>
                  <a:gd name="T1" fmla="*/ 0 h 65"/>
                  <a:gd name="T2" fmla="*/ 2 w 91"/>
                  <a:gd name="T3" fmla="*/ 0 h 65"/>
                  <a:gd name="T4" fmla="*/ 0 w 91"/>
                  <a:gd name="T5" fmla="*/ 2 h 65"/>
                  <a:gd name="T6" fmla="*/ 0 w 91"/>
                  <a:gd name="T7" fmla="*/ 63 h 65"/>
                  <a:gd name="T8" fmla="*/ 2 w 91"/>
                  <a:gd name="T9" fmla="*/ 65 h 65"/>
                  <a:gd name="T10" fmla="*/ 89 w 91"/>
                  <a:gd name="T11" fmla="*/ 65 h 65"/>
                  <a:gd name="T12" fmla="*/ 91 w 91"/>
                  <a:gd name="T13" fmla="*/ 63 h 65"/>
                  <a:gd name="T14" fmla="*/ 91 w 91"/>
                  <a:gd name="T15" fmla="*/ 2 h 65"/>
                  <a:gd name="T16" fmla="*/ 89 w 91"/>
                  <a:gd name="T17" fmla="*/ 0 h 65"/>
                  <a:gd name="T18" fmla="*/ 87 w 91"/>
                  <a:gd name="T19" fmla="*/ 59 h 65"/>
                  <a:gd name="T20" fmla="*/ 85 w 91"/>
                  <a:gd name="T21" fmla="*/ 61 h 65"/>
                  <a:gd name="T22" fmla="*/ 6 w 91"/>
                  <a:gd name="T23" fmla="*/ 61 h 65"/>
                  <a:gd name="T24" fmla="*/ 4 w 91"/>
                  <a:gd name="T25" fmla="*/ 59 h 65"/>
                  <a:gd name="T26" fmla="*/ 4 w 91"/>
                  <a:gd name="T27" fmla="*/ 6 h 65"/>
                  <a:gd name="T28" fmla="*/ 6 w 91"/>
                  <a:gd name="T29" fmla="*/ 4 h 65"/>
                  <a:gd name="T30" fmla="*/ 85 w 91"/>
                  <a:gd name="T31" fmla="*/ 4 h 65"/>
                  <a:gd name="T32" fmla="*/ 87 w 91"/>
                  <a:gd name="T33" fmla="*/ 6 h 65"/>
                  <a:gd name="T34" fmla="*/ 87 w 91"/>
                  <a:gd name="T35" fmla="*/ 5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65">
                    <a:moveTo>
                      <a:pt x="8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5"/>
                      <a:pt x="2" y="65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90" y="65"/>
                      <a:pt x="91" y="64"/>
                      <a:pt x="91" y="63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1"/>
                      <a:pt x="90" y="0"/>
                      <a:pt x="89" y="0"/>
                    </a:cubicBezTo>
                    <a:close/>
                    <a:moveTo>
                      <a:pt x="87" y="59"/>
                    </a:moveTo>
                    <a:cubicBezTo>
                      <a:pt x="87" y="60"/>
                      <a:pt x="86" y="61"/>
                      <a:pt x="85" y="61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5" y="61"/>
                      <a:pt x="4" y="60"/>
                      <a:pt x="4" y="59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6" y="4"/>
                      <a:pt x="87" y="5"/>
                      <a:pt x="87" y="6"/>
                    </a:cubicBez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solidFill>
                    <a:srgbClr val="83BB48"/>
                  </a:solidFill>
                </a:endParaRPr>
              </a:p>
            </p:txBody>
          </p:sp>
          <p:sp>
            <p:nvSpPr>
              <p:cNvPr id="52" name="Freeform 788"/>
              <p:cNvSpPr/>
              <p:nvPr/>
            </p:nvSpPr>
            <p:spPr bwMode="auto">
              <a:xfrm>
                <a:off x="8661400" y="423863"/>
                <a:ext cx="401638" cy="7938"/>
              </a:xfrm>
              <a:custGeom>
                <a:avLst/>
                <a:gdLst>
                  <a:gd name="T0" fmla="*/ 107 w 107"/>
                  <a:gd name="T1" fmla="*/ 2 h 2"/>
                  <a:gd name="T2" fmla="*/ 106 w 107"/>
                  <a:gd name="T3" fmla="*/ 2 h 2"/>
                  <a:gd name="T4" fmla="*/ 2 w 107"/>
                  <a:gd name="T5" fmla="*/ 2 h 2"/>
                  <a:gd name="T6" fmla="*/ 0 w 107"/>
                  <a:gd name="T7" fmla="*/ 2 h 2"/>
                  <a:gd name="T8" fmla="*/ 0 w 107"/>
                  <a:gd name="T9" fmla="*/ 1 h 2"/>
                  <a:gd name="T10" fmla="*/ 2 w 107"/>
                  <a:gd name="T11" fmla="*/ 0 h 2"/>
                  <a:gd name="T12" fmla="*/ 106 w 107"/>
                  <a:gd name="T13" fmla="*/ 0 h 2"/>
                  <a:gd name="T14" fmla="*/ 107 w 107"/>
                  <a:gd name="T15" fmla="*/ 1 h 2"/>
                  <a:gd name="T16" fmla="*/ 107 w 107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2">
                    <a:moveTo>
                      <a:pt x="107" y="2"/>
                    </a:moveTo>
                    <a:cubicBezTo>
                      <a:pt x="107" y="2"/>
                      <a:pt x="107" y="2"/>
                      <a:pt x="106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7" y="0"/>
                      <a:pt x="107" y="1"/>
                      <a:pt x="107" y="1"/>
                    </a:cubicBezTo>
                    <a:lnTo>
                      <a:pt x="10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solidFill>
                    <a:srgbClr val="83BB48"/>
                  </a:solidFill>
                </a:endParaRPr>
              </a:p>
            </p:txBody>
          </p:sp>
          <p:sp>
            <p:nvSpPr>
              <p:cNvPr id="53" name="Freeform 789"/>
              <p:cNvSpPr/>
              <p:nvPr/>
            </p:nvSpPr>
            <p:spPr bwMode="auto">
              <a:xfrm>
                <a:off x="8724900" y="30163"/>
                <a:ext cx="134938" cy="120650"/>
              </a:xfrm>
              <a:custGeom>
                <a:avLst/>
                <a:gdLst>
                  <a:gd name="T0" fmla="*/ 0 w 36"/>
                  <a:gd name="T1" fmla="*/ 32 h 32"/>
                  <a:gd name="T2" fmla="*/ 0 w 36"/>
                  <a:gd name="T3" fmla="*/ 1 h 32"/>
                  <a:gd name="T4" fmla="*/ 36 w 36"/>
                  <a:gd name="T5" fmla="*/ 2 h 32"/>
                  <a:gd name="T6" fmla="*/ 3 w 36"/>
                  <a:gd name="T7" fmla="*/ 5 h 32"/>
                  <a:gd name="T8" fmla="*/ 0 w 3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0" y="32"/>
                    </a:moveTo>
                    <a:cubicBezTo>
                      <a:pt x="0" y="32"/>
                      <a:pt x="0" y="3"/>
                      <a:pt x="0" y="1"/>
                    </a:cubicBezTo>
                    <a:cubicBezTo>
                      <a:pt x="1" y="0"/>
                      <a:pt x="36" y="2"/>
                      <a:pt x="36" y="2"/>
                    </a:cubicBezTo>
                    <a:cubicBezTo>
                      <a:pt x="36" y="2"/>
                      <a:pt x="4" y="3"/>
                      <a:pt x="3" y="5"/>
                    </a:cubicBezTo>
                    <a:cubicBezTo>
                      <a:pt x="2" y="7"/>
                      <a:pt x="0" y="32"/>
                      <a:pt x="0" y="32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solidFill>
                    <a:srgbClr val="83BB48"/>
                  </a:solidFill>
                </a:endParaRPr>
              </a:p>
            </p:txBody>
          </p:sp>
          <p:sp>
            <p:nvSpPr>
              <p:cNvPr id="54" name="Freeform 790"/>
              <p:cNvSpPr/>
              <p:nvPr/>
            </p:nvSpPr>
            <p:spPr bwMode="auto">
              <a:xfrm>
                <a:off x="8870950" y="101600"/>
                <a:ext cx="139700" cy="120650"/>
              </a:xfrm>
              <a:custGeom>
                <a:avLst/>
                <a:gdLst>
                  <a:gd name="T0" fmla="*/ 37 w 37"/>
                  <a:gd name="T1" fmla="*/ 0 h 32"/>
                  <a:gd name="T2" fmla="*/ 36 w 37"/>
                  <a:gd name="T3" fmla="*/ 30 h 32"/>
                  <a:gd name="T4" fmla="*/ 0 w 37"/>
                  <a:gd name="T5" fmla="*/ 30 h 32"/>
                  <a:gd name="T6" fmla="*/ 33 w 37"/>
                  <a:gd name="T7" fmla="*/ 27 h 32"/>
                  <a:gd name="T8" fmla="*/ 37 w 37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2">
                    <a:moveTo>
                      <a:pt x="37" y="0"/>
                    </a:moveTo>
                    <a:cubicBezTo>
                      <a:pt x="37" y="0"/>
                      <a:pt x="37" y="29"/>
                      <a:pt x="36" y="30"/>
                    </a:cubicBezTo>
                    <a:cubicBezTo>
                      <a:pt x="36" y="32"/>
                      <a:pt x="0" y="30"/>
                      <a:pt x="0" y="30"/>
                    </a:cubicBezTo>
                    <a:cubicBezTo>
                      <a:pt x="0" y="30"/>
                      <a:pt x="32" y="29"/>
                      <a:pt x="33" y="27"/>
                    </a:cubicBezTo>
                    <a:cubicBezTo>
                      <a:pt x="34" y="25"/>
                      <a:pt x="37" y="0"/>
                      <a:pt x="37" y="0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solidFill>
                    <a:srgbClr val="83BB48"/>
                  </a:solidFill>
                </a:endParaRPr>
              </a:p>
            </p:txBody>
          </p:sp>
          <p:sp>
            <p:nvSpPr>
              <p:cNvPr id="55" name="Freeform 791"/>
              <p:cNvSpPr>
                <a:spLocks noEditPoints="1"/>
              </p:cNvSpPr>
              <p:nvPr/>
            </p:nvSpPr>
            <p:spPr bwMode="auto">
              <a:xfrm>
                <a:off x="8323263" y="-182563"/>
                <a:ext cx="577850" cy="606425"/>
              </a:xfrm>
              <a:custGeom>
                <a:avLst/>
                <a:gdLst>
                  <a:gd name="T0" fmla="*/ 84 w 154"/>
                  <a:gd name="T1" fmla="*/ 137 h 162"/>
                  <a:gd name="T2" fmla="*/ 84 w 154"/>
                  <a:gd name="T3" fmla="*/ 130 h 162"/>
                  <a:gd name="T4" fmla="*/ 93 w 154"/>
                  <a:gd name="T5" fmla="*/ 102 h 162"/>
                  <a:gd name="T6" fmla="*/ 93 w 154"/>
                  <a:gd name="T7" fmla="*/ 84 h 162"/>
                  <a:gd name="T8" fmla="*/ 84 w 154"/>
                  <a:gd name="T9" fmla="*/ 61 h 162"/>
                  <a:gd name="T10" fmla="*/ 84 w 154"/>
                  <a:gd name="T11" fmla="*/ 54 h 162"/>
                  <a:gd name="T12" fmla="*/ 104 w 154"/>
                  <a:gd name="T13" fmla="*/ 38 h 162"/>
                  <a:gd name="T14" fmla="*/ 108 w 154"/>
                  <a:gd name="T15" fmla="*/ 30 h 162"/>
                  <a:gd name="T16" fmla="*/ 134 w 154"/>
                  <a:gd name="T17" fmla="*/ 45 h 162"/>
                  <a:gd name="T18" fmla="*/ 134 w 154"/>
                  <a:gd name="T19" fmla="*/ 28 h 162"/>
                  <a:gd name="T20" fmla="*/ 154 w 154"/>
                  <a:gd name="T21" fmla="*/ 45 h 162"/>
                  <a:gd name="T22" fmla="*/ 137 w 154"/>
                  <a:gd name="T23" fmla="*/ 22 h 162"/>
                  <a:gd name="T24" fmla="*/ 30 w 154"/>
                  <a:gd name="T25" fmla="*/ 18 h 162"/>
                  <a:gd name="T26" fmla="*/ 9 w 154"/>
                  <a:gd name="T27" fmla="*/ 43 h 162"/>
                  <a:gd name="T28" fmla="*/ 12 w 154"/>
                  <a:gd name="T29" fmla="*/ 125 h 162"/>
                  <a:gd name="T30" fmla="*/ 81 w 154"/>
                  <a:gd name="T31" fmla="*/ 162 h 162"/>
                  <a:gd name="T32" fmla="*/ 124 w 154"/>
                  <a:gd name="T33" fmla="*/ 20 h 162"/>
                  <a:gd name="T34" fmla="*/ 125 w 154"/>
                  <a:gd name="T35" fmla="*/ 20 h 162"/>
                  <a:gd name="T36" fmla="*/ 98 w 154"/>
                  <a:gd name="T37" fmla="*/ 10 h 162"/>
                  <a:gd name="T38" fmla="*/ 91 w 154"/>
                  <a:gd name="T39" fmla="*/ 11 h 162"/>
                  <a:gd name="T40" fmla="*/ 84 w 154"/>
                  <a:gd name="T41" fmla="*/ 6 h 162"/>
                  <a:gd name="T42" fmla="*/ 48 w 154"/>
                  <a:gd name="T43" fmla="*/ 22 h 162"/>
                  <a:gd name="T44" fmla="*/ 48 w 154"/>
                  <a:gd name="T45" fmla="*/ 104 h 162"/>
                  <a:gd name="T46" fmla="*/ 47 w 154"/>
                  <a:gd name="T47" fmla="*/ 84 h 162"/>
                  <a:gd name="T48" fmla="*/ 36 w 154"/>
                  <a:gd name="T49" fmla="*/ 55 h 162"/>
                  <a:gd name="T50" fmla="*/ 29 w 154"/>
                  <a:gd name="T51" fmla="*/ 78 h 162"/>
                  <a:gd name="T52" fmla="*/ 54 w 154"/>
                  <a:gd name="T53" fmla="*/ 132 h 162"/>
                  <a:gd name="T54" fmla="*/ 38 w 154"/>
                  <a:gd name="T55" fmla="*/ 113 h 162"/>
                  <a:gd name="T56" fmla="*/ 44 w 154"/>
                  <a:gd name="T57" fmla="*/ 28 h 162"/>
                  <a:gd name="T58" fmla="*/ 49 w 154"/>
                  <a:gd name="T59" fmla="*/ 52 h 162"/>
                  <a:gd name="T60" fmla="*/ 37 w 154"/>
                  <a:gd name="T61" fmla="*/ 20 h 162"/>
                  <a:gd name="T62" fmla="*/ 31 w 154"/>
                  <a:gd name="T63" fmla="*/ 25 h 162"/>
                  <a:gd name="T64" fmla="*/ 28 w 154"/>
                  <a:gd name="T65" fmla="*/ 46 h 162"/>
                  <a:gd name="T66" fmla="*/ 28 w 154"/>
                  <a:gd name="T67" fmla="*/ 28 h 162"/>
                  <a:gd name="T68" fmla="*/ 22 w 154"/>
                  <a:gd name="T69" fmla="*/ 78 h 162"/>
                  <a:gd name="T70" fmla="*/ 6 w 154"/>
                  <a:gd name="T71" fmla="*/ 84 h 162"/>
                  <a:gd name="T72" fmla="*/ 25 w 154"/>
                  <a:gd name="T73" fmla="*/ 111 h 162"/>
                  <a:gd name="T74" fmla="*/ 28 w 154"/>
                  <a:gd name="T75" fmla="*/ 134 h 162"/>
                  <a:gd name="T76" fmla="*/ 37 w 154"/>
                  <a:gd name="T77" fmla="*/ 135 h 162"/>
                  <a:gd name="T78" fmla="*/ 37 w 154"/>
                  <a:gd name="T79" fmla="*/ 142 h 162"/>
                  <a:gd name="T80" fmla="*/ 48 w 154"/>
                  <a:gd name="T81" fmla="*/ 149 h 162"/>
                  <a:gd name="T82" fmla="*/ 56 w 154"/>
                  <a:gd name="T83" fmla="*/ 138 h 162"/>
                  <a:gd name="T84" fmla="*/ 78 w 154"/>
                  <a:gd name="T85" fmla="*/ 156 h 162"/>
                  <a:gd name="T86" fmla="*/ 78 w 154"/>
                  <a:gd name="T87" fmla="*/ 137 h 162"/>
                  <a:gd name="T88" fmla="*/ 61 w 154"/>
                  <a:gd name="T89" fmla="*/ 131 h 162"/>
                  <a:gd name="T90" fmla="*/ 78 w 154"/>
                  <a:gd name="T91" fmla="*/ 108 h 162"/>
                  <a:gd name="T92" fmla="*/ 54 w 154"/>
                  <a:gd name="T93" fmla="*/ 103 h 162"/>
                  <a:gd name="T94" fmla="*/ 78 w 154"/>
                  <a:gd name="T95" fmla="*/ 101 h 162"/>
                  <a:gd name="T96" fmla="*/ 54 w 154"/>
                  <a:gd name="T97" fmla="*/ 59 h 162"/>
                  <a:gd name="T98" fmla="*/ 78 w 154"/>
                  <a:gd name="T99" fmla="*/ 54 h 162"/>
                  <a:gd name="T100" fmla="*/ 78 w 154"/>
                  <a:gd name="T101" fmla="*/ 32 h 162"/>
                  <a:gd name="T102" fmla="*/ 71 w 154"/>
                  <a:gd name="T103" fmla="*/ 11 h 162"/>
                  <a:gd name="T104" fmla="*/ 63 w 154"/>
                  <a:gd name="T105" fmla="*/ 25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62">
                    <a:moveTo>
                      <a:pt x="81" y="162"/>
                    </a:moveTo>
                    <a:cubicBezTo>
                      <a:pt x="84" y="150"/>
                      <a:pt x="84" y="150"/>
                      <a:pt x="84" y="150"/>
                    </a:cubicBezTo>
                    <a:cubicBezTo>
                      <a:pt x="84" y="137"/>
                      <a:pt x="84" y="137"/>
                      <a:pt x="84" y="137"/>
                    </a:cubicBezTo>
                    <a:cubicBezTo>
                      <a:pt x="85" y="137"/>
                      <a:pt x="86" y="137"/>
                      <a:pt x="87" y="137"/>
                    </a:cubicBezTo>
                    <a:cubicBezTo>
                      <a:pt x="89" y="130"/>
                      <a:pt x="89" y="130"/>
                      <a:pt x="89" y="130"/>
                    </a:cubicBezTo>
                    <a:cubicBezTo>
                      <a:pt x="87" y="130"/>
                      <a:pt x="86" y="130"/>
                      <a:pt x="84" y="130"/>
                    </a:cubicBezTo>
                    <a:cubicBezTo>
                      <a:pt x="84" y="108"/>
                      <a:pt x="84" y="108"/>
                      <a:pt x="84" y="108"/>
                    </a:cubicBezTo>
                    <a:cubicBezTo>
                      <a:pt x="87" y="108"/>
                      <a:pt x="90" y="108"/>
                      <a:pt x="93" y="108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0" y="102"/>
                      <a:pt x="87" y="101"/>
                      <a:pt x="84" y="101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3" y="84"/>
                      <a:pt x="93" y="84"/>
                      <a:pt x="93" y="84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7" y="60"/>
                      <a:pt x="90" y="60"/>
                      <a:pt x="93" y="6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0" y="54"/>
                      <a:pt x="87" y="54"/>
                      <a:pt x="84" y="54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90" y="32"/>
                      <a:pt x="96" y="31"/>
                      <a:pt x="101" y="31"/>
                    </a:cubicBezTo>
                    <a:cubicBezTo>
                      <a:pt x="102" y="33"/>
                      <a:pt x="103" y="35"/>
                      <a:pt x="104" y="38"/>
                    </a:cubicBezTo>
                    <a:cubicBezTo>
                      <a:pt x="104" y="40"/>
                      <a:pt x="105" y="42"/>
                      <a:pt x="105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1" y="39"/>
                      <a:pt x="109" y="34"/>
                      <a:pt x="108" y="30"/>
                    </a:cubicBezTo>
                    <a:cubicBezTo>
                      <a:pt x="111" y="29"/>
                      <a:pt x="115" y="29"/>
                      <a:pt x="118" y="28"/>
                    </a:cubicBezTo>
                    <a:cubicBezTo>
                      <a:pt x="122" y="33"/>
                      <a:pt x="125" y="39"/>
                      <a:pt x="127" y="45"/>
                    </a:cubicBezTo>
                    <a:cubicBezTo>
                      <a:pt x="134" y="45"/>
                      <a:pt x="134" y="45"/>
                      <a:pt x="134" y="45"/>
                    </a:cubicBezTo>
                    <a:cubicBezTo>
                      <a:pt x="131" y="38"/>
                      <a:pt x="128" y="32"/>
                      <a:pt x="125" y="26"/>
                    </a:cubicBezTo>
                    <a:cubicBezTo>
                      <a:pt x="127" y="26"/>
                      <a:pt x="129" y="25"/>
                      <a:pt x="131" y="25"/>
                    </a:cubicBezTo>
                    <a:cubicBezTo>
                      <a:pt x="132" y="26"/>
                      <a:pt x="133" y="27"/>
                      <a:pt x="134" y="28"/>
                    </a:cubicBezTo>
                    <a:cubicBezTo>
                      <a:pt x="138" y="32"/>
                      <a:pt x="142" y="36"/>
                      <a:pt x="145" y="41"/>
                    </a:cubicBezTo>
                    <a:cubicBezTo>
                      <a:pt x="142" y="42"/>
                      <a:pt x="140" y="44"/>
                      <a:pt x="137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4"/>
                      <a:pt x="153" y="43"/>
                      <a:pt x="153" y="43"/>
                    </a:cubicBezTo>
                    <a:cubicBezTo>
                      <a:pt x="152" y="41"/>
                      <a:pt x="151" y="39"/>
                      <a:pt x="150" y="37"/>
                    </a:cubicBezTo>
                    <a:cubicBezTo>
                      <a:pt x="146" y="32"/>
                      <a:pt x="142" y="27"/>
                      <a:pt x="137" y="22"/>
                    </a:cubicBezTo>
                    <a:cubicBezTo>
                      <a:pt x="136" y="21"/>
                      <a:pt x="134" y="19"/>
                      <a:pt x="132" y="18"/>
                    </a:cubicBezTo>
                    <a:cubicBezTo>
                      <a:pt x="118" y="6"/>
                      <a:pt x="100" y="0"/>
                      <a:pt x="81" y="0"/>
                    </a:cubicBezTo>
                    <a:cubicBezTo>
                      <a:pt x="62" y="0"/>
                      <a:pt x="44" y="6"/>
                      <a:pt x="30" y="18"/>
                    </a:cubicBezTo>
                    <a:cubicBezTo>
                      <a:pt x="28" y="19"/>
                      <a:pt x="26" y="21"/>
                      <a:pt x="25" y="22"/>
                    </a:cubicBezTo>
                    <a:cubicBezTo>
                      <a:pt x="20" y="27"/>
                      <a:pt x="16" y="32"/>
                      <a:pt x="12" y="37"/>
                    </a:cubicBezTo>
                    <a:cubicBezTo>
                      <a:pt x="11" y="39"/>
                      <a:pt x="10" y="41"/>
                      <a:pt x="9" y="43"/>
                    </a:cubicBezTo>
                    <a:cubicBezTo>
                      <a:pt x="3" y="54"/>
                      <a:pt x="0" y="67"/>
                      <a:pt x="0" y="81"/>
                    </a:cubicBezTo>
                    <a:cubicBezTo>
                      <a:pt x="0" y="95"/>
                      <a:pt x="3" y="108"/>
                      <a:pt x="9" y="119"/>
                    </a:cubicBezTo>
                    <a:cubicBezTo>
                      <a:pt x="10" y="121"/>
                      <a:pt x="11" y="123"/>
                      <a:pt x="12" y="125"/>
                    </a:cubicBezTo>
                    <a:cubicBezTo>
                      <a:pt x="16" y="130"/>
                      <a:pt x="20" y="135"/>
                      <a:pt x="25" y="140"/>
                    </a:cubicBezTo>
                    <a:cubicBezTo>
                      <a:pt x="26" y="141"/>
                      <a:pt x="28" y="143"/>
                      <a:pt x="30" y="144"/>
                    </a:cubicBezTo>
                    <a:cubicBezTo>
                      <a:pt x="44" y="156"/>
                      <a:pt x="62" y="162"/>
                      <a:pt x="81" y="162"/>
                    </a:cubicBezTo>
                    <a:cubicBezTo>
                      <a:pt x="81" y="162"/>
                      <a:pt x="81" y="162"/>
                      <a:pt x="81" y="162"/>
                    </a:cubicBezTo>
                    <a:close/>
                    <a:moveTo>
                      <a:pt x="125" y="20"/>
                    </a:moveTo>
                    <a:cubicBezTo>
                      <a:pt x="125" y="20"/>
                      <a:pt x="124" y="20"/>
                      <a:pt x="124" y="20"/>
                    </a:cubicBezTo>
                    <a:cubicBezTo>
                      <a:pt x="123" y="21"/>
                      <a:pt x="122" y="21"/>
                      <a:pt x="121" y="21"/>
                    </a:cubicBezTo>
                    <a:cubicBezTo>
                      <a:pt x="119" y="18"/>
                      <a:pt x="116" y="16"/>
                      <a:pt x="114" y="13"/>
                    </a:cubicBezTo>
                    <a:cubicBezTo>
                      <a:pt x="118" y="15"/>
                      <a:pt x="121" y="17"/>
                      <a:pt x="125" y="20"/>
                    </a:cubicBezTo>
                    <a:close/>
                    <a:moveTo>
                      <a:pt x="114" y="22"/>
                    </a:moveTo>
                    <a:cubicBezTo>
                      <a:pt x="111" y="23"/>
                      <a:pt x="108" y="23"/>
                      <a:pt x="106" y="24"/>
                    </a:cubicBezTo>
                    <a:cubicBezTo>
                      <a:pt x="103" y="18"/>
                      <a:pt x="101" y="14"/>
                      <a:pt x="98" y="10"/>
                    </a:cubicBezTo>
                    <a:cubicBezTo>
                      <a:pt x="104" y="13"/>
                      <a:pt x="109" y="17"/>
                      <a:pt x="114" y="22"/>
                    </a:cubicBezTo>
                    <a:close/>
                    <a:moveTo>
                      <a:pt x="84" y="6"/>
                    </a:moveTo>
                    <a:cubicBezTo>
                      <a:pt x="86" y="7"/>
                      <a:pt x="89" y="9"/>
                      <a:pt x="91" y="11"/>
                    </a:cubicBezTo>
                    <a:cubicBezTo>
                      <a:pt x="94" y="14"/>
                      <a:pt x="97" y="19"/>
                      <a:pt x="99" y="25"/>
                    </a:cubicBezTo>
                    <a:cubicBezTo>
                      <a:pt x="94" y="25"/>
                      <a:pt x="89" y="25"/>
                      <a:pt x="84" y="25"/>
                    </a:cubicBezTo>
                    <a:lnTo>
                      <a:pt x="84" y="6"/>
                    </a:lnTo>
                    <a:close/>
                    <a:moveTo>
                      <a:pt x="64" y="10"/>
                    </a:moveTo>
                    <a:cubicBezTo>
                      <a:pt x="61" y="14"/>
                      <a:pt x="59" y="18"/>
                      <a:pt x="56" y="24"/>
                    </a:cubicBezTo>
                    <a:cubicBezTo>
                      <a:pt x="54" y="23"/>
                      <a:pt x="51" y="23"/>
                      <a:pt x="48" y="22"/>
                    </a:cubicBezTo>
                    <a:cubicBezTo>
                      <a:pt x="53" y="17"/>
                      <a:pt x="58" y="13"/>
                      <a:pt x="64" y="10"/>
                    </a:cubicBezTo>
                    <a:close/>
                    <a:moveTo>
                      <a:pt x="47" y="84"/>
                    </a:moveTo>
                    <a:cubicBezTo>
                      <a:pt x="47" y="91"/>
                      <a:pt x="48" y="98"/>
                      <a:pt x="48" y="104"/>
                    </a:cubicBezTo>
                    <a:cubicBezTo>
                      <a:pt x="42" y="105"/>
                      <a:pt x="37" y="107"/>
                      <a:pt x="32" y="108"/>
                    </a:cubicBezTo>
                    <a:cubicBezTo>
                      <a:pt x="30" y="101"/>
                      <a:pt x="29" y="92"/>
                      <a:pt x="29" y="84"/>
                    </a:cubicBezTo>
                    <a:lnTo>
                      <a:pt x="47" y="84"/>
                    </a:lnTo>
                    <a:close/>
                    <a:moveTo>
                      <a:pt x="29" y="78"/>
                    </a:moveTo>
                    <a:cubicBezTo>
                      <a:pt x="29" y="69"/>
                      <a:pt x="30" y="61"/>
                      <a:pt x="32" y="54"/>
                    </a:cubicBezTo>
                    <a:cubicBezTo>
                      <a:pt x="33" y="54"/>
                      <a:pt x="35" y="55"/>
                      <a:pt x="36" y="55"/>
                    </a:cubicBezTo>
                    <a:cubicBezTo>
                      <a:pt x="40" y="56"/>
                      <a:pt x="44" y="57"/>
                      <a:pt x="48" y="58"/>
                    </a:cubicBezTo>
                    <a:cubicBezTo>
                      <a:pt x="48" y="64"/>
                      <a:pt x="47" y="71"/>
                      <a:pt x="47" y="78"/>
                    </a:cubicBezTo>
                    <a:lnTo>
                      <a:pt x="29" y="78"/>
                    </a:lnTo>
                    <a:close/>
                    <a:moveTo>
                      <a:pt x="38" y="113"/>
                    </a:moveTo>
                    <a:cubicBezTo>
                      <a:pt x="42" y="112"/>
                      <a:pt x="45" y="111"/>
                      <a:pt x="49" y="110"/>
                    </a:cubicBezTo>
                    <a:cubicBezTo>
                      <a:pt x="50" y="118"/>
                      <a:pt x="52" y="126"/>
                      <a:pt x="54" y="132"/>
                    </a:cubicBezTo>
                    <a:cubicBezTo>
                      <a:pt x="51" y="133"/>
                      <a:pt x="47" y="133"/>
                      <a:pt x="44" y="134"/>
                    </a:cubicBezTo>
                    <a:cubicBezTo>
                      <a:pt x="40" y="128"/>
                      <a:pt x="36" y="121"/>
                      <a:pt x="34" y="114"/>
                    </a:cubicBezTo>
                    <a:cubicBezTo>
                      <a:pt x="35" y="114"/>
                      <a:pt x="37" y="113"/>
                      <a:pt x="38" y="113"/>
                    </a:cubicBezTo>
                    <a:close/>
                    <a:moveTo>
                      <a:pt x="49" y="52"/>
                    </a:moveTo>
                    <a:cubicBezTo>
                      <a:pt x="44" y="51"/>
                      <a:pt x="38" y="49"/>
                      <a:pt x="34" y="48"/>
                    </a:cubicBezTo>
                    <a:cubicBezTo>
                      <a:pt x="36" y="40"/>
                      <a:pt x="40" y="34"/>
                      <a:pt x="44" y="28"/>
                    </a:cubicBezTo>
                    <a:cubicBezTo>
                      <a:pt x="47" y="29"/>
                      <a:pt x="51" y="29"/>
                      <a:pt x="54" y="30"/>
                    </a:cubicBezTo>
                    <a:cubicBezTo>
                      <a:pt x="54" y="32"/>
                      <a:pt x="53" y="34"/>
                      <a:pt x="52" y="36"/>
                    </a:cubicBezTo>
                    <a:cubicBezTo>
                      <a:pt x="51" y="41"/>
                      <a:pt x="50" y="46"/>
                      <a:pt x="49" y="52"/>
                    </a:cubicBezTo>
                    <a:close/>
                    <a:moveTo>
                      <a:pt x="48" y="13"/>
                    </a:moveTo>
                    <a:cubicBezTo>
                      <a:pt x="46" y="16"/>
                      <a:pt x="43" y="18"/>
                      <a:pt x="41" y="21"/>
                    </a:cubicBezTo>
                    <a:cubicBezTo>
                      <a:pt x="40" y="21"/>
                      <a:pt x="38" y="20"/>
                      <a:pt x="37" y="20"/>
                    </a:cubicBezTo>
                    <a:cubicBezTo>
                      <a:pt x="41" y="17"/>
                      <a:pt x="44" y="15"/>
                      <a:pt x="48" y="13"/>
                    </a:cubicBezTo>
                    <a:close/>
                    <a:moveTo>
                      <a:pt x="28" y="28"/>
                    </a:moveTo>
                    <a:cubicBezTo>
                      <a:pt x="29" y="27"/>
                      <a:pt x="30" y="26"/>
                      <a:pt x="31" y="25"/>
                    </a:cubicBezTo>
                    <a:cubicBezTo>
                      <a:pt x="33" y="25"/>
                      <a:pt x="35" y="26"/>
                      <a:pt x="36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4" y="32"/>
                      <a:pt x="30" y="39"/>
                      <a:pt x="28" y="46"/>
                    </a:cubicBezTo>
                    <a:cubicBezTo>
                      <a:pt x="28" y="46"/>
                      <a:pt x="27" y="46"/>
                      <a:pt x="27" y="46"/>
                    </a:cubicBezTo>
                    <a:cubicBezTo>
                      <a:pt x="23" y="44"/>
                      <a:pt x="20" y="43"/>
                      <a:pt x="17" y="41"/>
                    </a:cubicBezTo>
                    <a:cubicBezTo>
                      <a:pt x="20" y="36"/>
                      <a:pt x="24" y="32"/>
                      <a:pt x="28" y="28"/>
                    </a:cubicBezTo>
                    <a:close/>
                    <a:moveTo>
                      <a:pt x="14" y="46"/>
                    </a:moveTo>
                    <a:cubicBezTo>
                      <a:pt x="18" y="48"/>
                      <a:pt x="22" y="50"/>
                      <a:pt x="26" y="52"/>
                    </a:cubicBezTo>
                    <a:cubicBezTo>
                      <a:pt x="24" y="60"/>
                      <a:pt x="23" y="69"/>
                      <a:pt x="22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67"/>
                      <a:pt x="9" y="56"/>
                      <a:pt x="14" y="46"/>
                    </a:cubicBezTo>
                    <a:close/>
                    <a:moveTo>
                      <a:pt x="6" y="84"/>
                    </a:moveTo>
                    <a:cubicBezTo>
                      <a:pt x="22" y="84"/>
                      <a:pt x="22" y="84"/>
                      <a:pt x="22" y="84"/>
                    </a:cubicBezTo>
                    <a:cubicBezTo>
                      <a:pt x="23" y="93"/>
                      <a:pt x="24" y="102"/>
                      <a:pt x="26" y="110"/>
                    </a:cubicBezTo>
                    <a:cubicBezTo>
                      <a:pt x="26" y="110"/>
                      <a:pt x="25" y="110"/>
                      <a:pt x="25" y="111"/>
                    </a:cubicBezTo>
                    <a:cubicBezTo>
                      <a:pt x="21" y="112"/>
                      <a:pt x="17" y="114"/>
                      <a:pt x="14" y="116"/>
                    </a:cubicBezTo>
                    <a:cubicBezTo>
                      <a:pt x="9" y="106"/>
                      <a:pt x="6" y="95"/>
                      <a:pt x="6" y="84"/>
                    </a:cubicBezTo>
                    <a:close/>
                    <a:moveTo>
                      <a:pt x="28" y="134"/>
                    </a:moveTo>
                    <a:cubicBezTo>
                      <a:pt x="24" y="130"/>
                      <a:pt x="20" y="126"/>
                      <a:pt x="17" y="121"/>
                    </a:cubicBezTo>
                    <a:cubicBezTo>
                      <a:pt x="20" y="119"/>
                      <a:pt x="24" y="118"/>
                      <a:pt x="28" y="116"/>
                    </a:cubicBezTo>
                    <a:cubicBezTo>
                      <a:pt x="30" y="123"/>
                      <a:pt x="34" y="130"/>
                      <a:pt x="37" y="135"/>
                    </a:cubicBezTo>
                    <a:cubicBezTo>
                      <a:pt x="35" y="136"/>
                      <a:pt x="33" y="137"/>
                      <a:pt x="31" y="137"/>
                    </a:cubicBezTo>
                    <a:cubicBezTo>
                      <a:pt x="30" y="136"/>
                      <a:pt x="29" y="135"/>
                      <a:pt x="28" y="134"/>
                    </a:cubicBezTo>
                    <a:close/>
                    <a:moveTo>
                      <a:pt x="37" y="142"/>
                    </a:moveTo>
                    <a:cubicBezTo>
                      <a:pt x="37" y="142"/>
                      <a:pt x="38" y="142"/>
                      <a:pt x="38" y="142"/>
                    </a:cubicBezTo>
                    <a:cubicBezTo>
                      <a:pt x="39" y="141"/>
                      <a:pt x="40" y="141"/>
                      <a:pt x="41" y="141"/>
                    </a:cubicBezTo>
                    <a:cubicBezTo>
                      <a:pt x="43" y="144"/>
                      <a:pt x="46" y="146"/>
                      <a:pt x="48" y="149"/>
                    </a:cubicBezTo>
                    <a:cubicBezTo>
                      <a:pt x="44" y="147"/>
                      <a:pt x="41" y="145"/>
                      <a:pt x="37" y="142"/>
                    </a:cubicBezTo>
                    <a:close/>
                    <a:moveTo>
                      <a:pt x="48" y="139"/>
                    </a:moveTo>
                    <a:cubicBezTo>
                      <a:pt x="51" y="139"/>
                      <a:pt x="54" y="138"/>
                      <a:pt x="56" y="138"/>
                    </a:cubicBezTo>
                    <a:cubicBezTo>
                      <a:pt x="59" y="144"/>
                      <a:pt x="61" y="148"/>
                      <a:pt x="64" y="152"/>
                    </a:cubicBezTo>
                    <a:cubicBezTo>
                      <a:pt x="58" y="149"/>
                      <a:pt x="53" y="145"/>
                      <a:pt x="48" y="139"/>
                    </a:cubicBezTo>
                    <a:close/>
                    <a:moveTo>
                      <a:pt x="78" y="156"/>
                    </a:moveTo>
                    <a:cubicBezTo>
                      <a:pt x="76" y="155"/>
                      <a:pt x="73" y="153"/>
                      <a:pt x="71" y="151"/>
                    </a:cubicBezTo>
                    <a:cubicBezTo>
                      <a:pt x="68" y="148"/>
                      <a:pt x="65" y="143"/>
                      <a:pt x="63" y="137"/>
                    </a:cubicBezTo>
                    <a:cubicBezTo>
                      <a:pt x="68" y="137"/>
                      <a:pt x="73" y="137"/>
                      <a:pt x="78" y="137"/>
                    </a:cubicBezTo>
                    <a:lnTo>
                      <a:pt x="78" y="156"/>
                    </a:lnTo>
                    <a:close/>
                    <a:moveTo>
                      <a:pt x="78" y="130"/>
                    </a:moveTo>
                    <a:cubicBezTo>
                      <a:pt x="72" y="130"/>
                      <a:pt x="66" y="131"/>
                      <a:pt x="61" y="131"/>
                    </a:cubicBezTo>
                    <a:cubicBezTo>
                      <a:pt x="60" y="129"/>
                      <a:pt x="59" y="127"/>
                      <a:pt x="58" y="124"/>
                    </a:cubicBezTo>
                    <a:cubicBezTo>
                      <a:pt x="57" y="119"/>
                      <a:pt x="56" y="114"/>
                      <a:pt x="55" y="109"/>
                    </a:cubicBezTo>
                    <a:cubicBezTo>
                      <a:pt x="62" y="108"/>
                      <a:pt x="70" y="108"/>
                      <a:pt x="78" y="108"/>
                    </a:cubicBezTo>
                    <a:lnTo>
                      <a:pt x="78" y="130"/>
                    </a:lnTo>
                    <a:close/>
                    <a:moveTo>
                      <a:pt x="78" y="101"/>
                    </a:moveTo>
                    <a:cubicBezTo>
                      <a:pt x="70" y="102"/>
                      <a:pt x="62" y="102"/>
                      <a:pt x="54" y="103"/>
                    </a:cubicBezTo>
                    <a:cubicBezTo>
                      <a:pt x="54" y="97"/>
                      <a:pt x="53" y="91"/>
                      <a:pt x="53" y="84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78" y="101"/>
                    </a:lnTo>
                    <a:close/>
                    <a:moveTo>
                      <a:pt x="78" y="78"/>
                    </a:move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1"/>
                      <a:pt x="54" y="65"/>
                      <a:pt x="54" y="59"/>
                    </a:cubicBezTo>
                    <a:cubicBezTo>
                      <a:pt x="62" y="60"/>
                      <a:pt x="70" y="60"/>
                      <a:pt x="78" y="61"/>
                    </a:cubicBezTo>
                    <a:lnTo>
                      <a:pt x="78" y="78"/>
                    </a:lnTo>
                    <a:close/>
                    <a:moveTo>
                      <a:pt x="78" y="54"/>
                    </a:moveTo>
                    <a:cubicBezTo>
                      <a:pt x="70" y="54"/>
                      <a:pt x="62" y="54"/>
                      <a:pt x="55" y="53"/>
                    </a:cubicBezTo>
                    <a:cubicBezTo>
                      <a:pt x="57" y="44"/>
                      <a:pt x="58" y="37"/>
                      <a:pt x="61" y="31"/>
                    </a:cubicBezTo>
                    <a:cubicBezTo>
                      <a:pt x="66" y="31"/>
                      <a:pt x="72" y="32"/>
                      <a:pt x="78" y="32"/>
                    </a:cubicBezTo>
                    <a:lnTo>
                      <a:pt x="78" y="54"/>
                    </a:lnTo>
                    <a:close/>
                    <a:moveTo>
                      <a:pt x="63" y="25"/>
                    </a:moveTo>
                    <a:cubicBezTo>
                      <a:pt x="65" y="19"/>
                      <a:pt x="68" y="14"/>
                      <a:pt x="71" y="11"/>
                    </a:cubicBezTo>
                    <a:cubicBezTo>
                      <a:pt x="73" y="9"/>
                      <a:pt x="76" y="7"/>
                      <a:pt x="78" y="6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3" y="25"/>
                      <a:pt x="68" y="25"/>
                      <a:pt x="63" y="25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015">
                  <a:solidFill>
                    <a:srgbClr val="83BB48"/>
                  </a:solidFill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7832525" y="3509832"/>
            <a:ext cx="957755" cy="1066523"/>
            <a:chOff x="1155433" y="2812030"/>
            <a:chExt cx="1277006" cy="1422030"/>
          </a:xfrm>
        </p:grpSpPr>
        <p:sp>
          <p:nvSpPr>
            <p:cNvPr id="57" name="任意多边形 56"/>
            <p:cNvSpPr/>
            <p:nvPr/>
          </p:nvSpPr>
          <p:spPr>
            <a:xfrm rot="5400000">
              <a:off x="1082921" y="2884542"/>
              <a:ext cx="1422030" cy="1277006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0E0E0"/>
                  </a:gs>
                </a:gsLst>
                <a:lin ang="5400000" scaled="1"/>
              </a:gra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>
                <a:solidFill>
                  <a:srgbClr val="83BB48"/>
                </a:solidFill>
              </a:endParaRPr>
            </a:p>
          </p:txBody>
        </p:sp>
        <p:sp>
          <p:nvSpPr>
            <p:cNvPr id="58" name="Freeform 803"/>
            <p:cNvSpPr/>
            <p:nvPr/>
          </p:nvSpPr>
          <p:spPr bwMode="auto">
            <a:xfrm>
              <a:off x="1471313" y="3216084"/>
              <a:ext cx="645246" cy="613922"/>
            </a:xfrm>
            <a:custGeom>
              <a:avLst/>
              <a:gdLst>
                <a:gd name="T0" fmla="*/ 174 w 174"/>
                <a:gd name="T1" fmla="*/ 139 h 166"/>
                <a:gd name="T2" fmla="*/ 153 w 174"/>
                <a:gd name="T3" fmla="*/ 126 h 166"/>
                <a:gd name="T4" fmla="*/ 126 w 174"/>
                <a:gd name="T5" fmla="*/ 115 h 166"/>
                <a:gd name="T6" fmla="*/ 118 w 174"/>
                <a:gd name="T7" fmla="*/ 112 h 166"/>
                <a:gd name="T8" fmla="*/ 111 w 174"/>
                <a:gd name="T9" fmla="*/ 100 h 166"/>
                <a:gd name="T10" fmla="*/ 106 w 174"/>
                <a:gd name="T11" fmla="*/ 100 h 166"/>
                <a:gd name="T12" fmla="*/ 111 w 174"/>
                <a:gd name="T13" fmla="*/ 90 h 166"/>
                <a:gd name="T14" fmla="*/ 113 w 174"/>
                <a:gd name="T15" fmla="*/ 79 h 166"/>
                <a:gd name="T16" fmla="*/ 118 w 174"/>
                <a:gd name="T17" fmla="*/ 74 h 166"/>
                <a:gd name="T18" fmla="*/ 121 w 174"/>
                <a:gd name="T19" fmla="*/ 67 h 166"/>
                <a:gd name="T20" fmla="*/ 120 w 174"/>
                <a:gd name="T21" fmla="*/ 54 h 166"/>
                <a:gd name="T22" fmla="*/ 118 w 174"/>
                <a:gd name="T23" fmla="*/ 49 h 166"/>
                <a:gd name="T24" fmla="*/ 119 w 174"/>
                <a:gd name="T25" fmla="*/ 32 h 166"/>
                <a:gd name="T26" fmla="*/ 118 w 174"/>
                <a:gd name="T27" fmla="*/ 20 h 166"/>
                <a:gd name="T28" fmla="*/ 113 w 174"/>
                <a:gd name="T29" fmla="*/ 13 h 166"/>
                <a:gd name="T30" fmla="*/ 108 w 174"/>
                <a:gd name="T31" fmla="*/ 12 h 166"/>
                <a:gd name="T32" fmla="*/ 104 w 174"/>
                <a:gd name="T33" fmla="*/ 9 h 166"/>
                <a:gd name="T34" fmla="*/ 67 w 174"/>
                <a:gd name="T35" fmla="*/ 9 h 166"/>
                <a:gd name="T36" fmla="*/ 54 w 174"/>
                <a:gd name="T37" fmla="*/ 48 h 166"/>
                <a:gd name="T38" fmla="*/ 52 w 174"/>
                <a:gd name="T39" fmla="*/ 57 h 166"/>
                <a:gd name="T40" fmla="*/ 57 w 174"/>
                <a:gd name="T41" fmla="*/ 76 h 166"/>
                <a:gd name="T42" fmla="*/ 60 w 174"/>
                <a:gd name="T43" fmla="*/ 77 h 166"/>
                <a:gd name="T44" fmla="*/ 62 w 174"/>
                <a:gd name="T45" fmla="*/ 91 h 166"/>
                <a:gd name="T46" fmla="*/ 67 w 174"/>
                <a:gd name="T47" fmla="*/ 99 h 166"/>
                <a:gd name="T48" fmla="*/ 63 w 174"/>
                <a:gd name="T49" fmla="*/ 100 h 166"/>
                <a:gd name="T50" fmla="*/ 56 w 174"/>
                <a:gd name="T51" fmla="*/ 112 h 166"/>
                <a:gd name="T52" fmla="*/ 48 w 174"/>
                <a:gd name="T53" fmla="*/ 115 h 166"/>
                <a:gd name="T54" fmla="*/ 21 w 174"/>
                <a:gd name="T55" fmla="*/ 126 h 166"/>
                <a:gd name="T56" fmla="*/ 0 w 174"/>
                <a:gd name="T57" fmla="*/ 139 h 166"/>
                <a:gd name="T58" fmla="*/ 0 w 174"/>
                <a:gd name="T59" fmla="*/ 166 h 166"/>
                <a:gd name="T60" fmla="*/ 76 w 174"/>
                <a:gd name="T61" fmla="*/ 166 h 166"/>
                <a:gd name="T62" fmla="*/ 82 w 174"/>
                <a:gd name="T63" fmla="*/ 127 h 166"/>
                <a:gd name="T64" fmla="*/ 77 w 174"/>
                <a:gd name="T65" fmla="*/ 117 h 166"/>
                <a:gd name="T66" fmla="*/ 88 w 174"/>
                <a:gd name="T67" fmla="*/ 112 h 166"/>
                <a:gd name="T68" fmla="*/ 97 w 174"/>
                <a:gd name="T69" fmla="*/ 117 h 166"/>
                <a:gd name="T70" fmla="*/ 92 w 174"/>
                <a:gd name="T71" fmla="*/ 128 h 166"/>
                <a:gd name="T72" fmla="*/ 101 w 174"/>
                <a:gd name="T73" fmla="*/ 166 h 166"/>
                <a:gd name="T74" fmla="*/ 174 w 174"/>
                <a:gd name="T75" fmla="*/ 166 h 166"/>
                <a:gd name="T76" fmla="*/ 174 w 174"/>
                <a:gd name="T77" fmla="*/ 13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4" h="166">
                  <a:moveTo>
                    <a:pt x="174" y="139"/>
                  </a:moveTo>
                  <a:cubicBezTo>
                    <a:pt x="171" y="131"/>
                    <a:pt x="161" y="129"/>
                    <a:pt x="153" y="126"/>
                  </a:cubicBezTo>
                  <a:cubicBezTo>
                    <a:pt x="144" y="122"/>
                    <a:pt x="135" y="118"/>
                    <a:pt x="126" y="115"/>
                  </a:cubicBezTo>
                  <a:cubicBezTo>
                    <a:pt x="123" y="114"/>
                    <a:pt x="121" y="113"/>
                    <a:pt x="118" y="112"/>
                  </a:cubicBezTo>
                  <a:cubicBezTo>
                    <a:pt x="115" y="110"/>
                    <a:pt x="113" y="104"/>
                    <a:pt x="111" y="100"/>
                  </a:cubicBezTo>
                  <a:cubicBezTo>
                    <a:pt x="109" y="100"/>
                    <a:pt x="108" y="100"/>
                    <a:pt x="106" y="100"/>
                  </a:cubicBezTo>
                  <a:cubicBezTo>
                    <a:pt x="106" y="94"/>
                    <a:pt x="110" y="94"/>
                    <a:pt x="111" y="90"/>
                  </a:cubicBezTo>
                  <a:cubicBezTo>
                    <a:pt x="112" y="86"/>
                    <a:pt x="111" y="82"/>
                    <a:pt x="113" y="79"/>
                  </a:cubicBezTo>
                  <a:cubicBezTo>
                    <a:pt x="114" y="76"/>
                    <a:pt x="117" y="76"/>
                    <a:pt x="118" y="74"/>
                  </a:cubicBezTo>
                  <a:cubicBezTo>
                    <a:pt x="120" y="73"/>
                    <a:pt x="120" y="69"/>
                    <a:pt x="121" y="67"/>
                  </a:cubicBezTo>
                  <a:cubicBezTo>
                    <a:pt x="122" y="63"/>
                    <a:pt x="122" y="58"/>
                    <a:pt x="120" y="54"/>
                  </a:cubicBezTo>
                  <a:cubicBezTo>
                    <a:pt x="119" y="52"/>
                    <a:pt x="119" y="51"/>
                    <a:pt x="118" y="49"/>
                  </a:cubicBezTo>
                  <a:cubicBezTo>
                    <a:pt x="118" y="45"/>
                    <a:pt x="119" y="35"/>
                    <a:pt x="119" y="32"/>
                  </a:cubicBezTo>
                  <a:cubicBezTo>
                    <a:pt x="119" y="26"/>
                    <a:pt x="119" y="26"/>
                    <a:pt x="118" y="20"/>
                  </a:cubicBezTo>
                  <a:cubicBezTo>
                    <a:pt x="118" y="20"/>
                    <a:pt x="116" y="14"/>
                    <a:pt x="113" y="13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90" y="0"/>
                    <a:pt x="75" y="6"/>
                    <a:pt x="67" y="9"/>
                  </a:cubicBezTo>
                  <a:cubicBezTo>
                    <a:pt x="56" y="13"/>
                    <a:pt x="49" y="24"/>
                    <a:pt x="54" y="48"/>
                  </a:cubicBezTo>
                  <a:cubicBezTo>
                    <a:pt x="55" y="52"/>
                    <a:pt x="51" y="54"/>
                    <a:pt x="52" y="57"/>
                  </a:cubicBezTo>
                  <a:cubicBezTo>
                    <a:pt x="52" y="61"/>
                    <a:pt x="52" y="73"/>
                    <a:pt x="57" y="76"/>
                  </a:cubicBezTo>
                  <a:cubicBezTo>
                    <a:pt x="57" y="76"/>
                    <a:pt x="61" y="77"/>
                    <a:pt x="60" y="77"/>
                  </a:cubicBezTo>
                  <a:cubicBezTo>
                    <a:pt x="61" y="82"/>
                    <a:pt x="61" y="87"/>
                    <a:pt x="62" y="91"/>
                  </a:cubicBezTo>
                  <a:cubicBezTo>
                    <a:pt x="63" y="94"/>
                    <a:pt x="66" y="95"/>
                    <a:pt x="67" y="9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1" y="104"/>
                    <a:pt x="59" y="110"/>
                    <a:pt x="56" y="112"/>
                  </a:cubicBezTo>
                  <a:cubicBezTo>
                    <a:pt x="53" y="113"/>
                    <a:pt x="51" y="114"/>
                    <a:pt x="48" y="115"/>
                  </a:cubicBezTo>
                  <a:cubicBezTo>
                    <a:pt x="39" y="118"/>
                    <a:pt x="30" y="122"/>
                    <a:pt x="21" y="126"/>
                  </a:cubicBezTo>
                  <a:cubicBezTo>
                    <a:pt x="13" y="129"/>
                    <a:pt x="3" y="131"/>
                    <a:pt x="0" y="139"/>
                  </a:cubicBezTo>
                  <a:cubicBezTo>
                    <a:pt x="0" y="145"/>
                    <a:pt x="0" y="158"/>
                    <a:pt x="0" y="166"/>
                  </a:cubicBezTo>
                  <a:cubicBezTo>
                    <a:pt x="76" y="166"/>
                    <a:pt x="76" y="166"/>
                    <a:pt x="76" y="166"/>
                  </a:cubicBezTo>
                  <a:cubicBezTo>
                    <a:pt x="82" y="127"/>
                    <a:pt x="82" y="127"/>
                    <a:pt x="82" y="127"/>
                  </a:cubicBezTo>
                  <a:cubicBezTo>
                    <a:pt x="77" y="117"/>
                    <a:pt x="77" y="117"/>
                    <a:pt x="77" y="117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101" y="166"/>
                    <a:pt x="101" y="166"/>
                    <a:pt x="101" y="166"/>
                  </a:cubicBezTo>
                  <a:cubicBezTo>
                    <a:pt x="174" y="166"/>
                    <a:pt x="174" y="166"/>
                    <a:pt x="174" y="166"/>
                  </a:cubicBezTo>
                  <a:cubicBezTo>
                    <a:pt x="174" y="158"/>
                    <a:pt x="174" y="145"/>
                    <a:pt x="174" y="13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 sz="1015">
                <a:solidFill>
                  <a:srgbClr val="83BB48"/>
                </a:solidFill>
              </a:endParaRPr>
            </a:p>
          </p:txBody>
        </p:sp>
      </p:grpSp>
      <p:cxnSp>
        <p:nvCxnSpPr>
          <p:cNvPr id="59" name="直接箭头连接符 58"/>
          <p:cNvCxnSpPr/>
          <p:nvPr/>
        </p:nvCxnSpPr>
        <p:spPr>
          <a:xfrm flipV="1">
            <a:off x="7270115" y="4053205"/>
            <a:ext cx="555625" cy="76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45" idx="6"/>
          </p:cNvCxnSpPr>
          <p:nvPr/>
        </p:nvCxnSpPr>
        <p:spPr>
          <a:xfrm flipH="1">
            <a:off x="6805930" y="3340100"/>
            <a:ext cx="3810" cy="4851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646880" y="23457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TextBox 35"/>
          <p:cNvSpPr txBox="1"/>
          <p:nvPr/>
        </p:nvSpPr>
        <p:spPr>
          <a:xfrm>
            <a:off x="922020" y="203200"/>
            <a:ext cx="24676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Background</a:t>
            </a:r>
            <a:endParaRPr lang="en-US" altLang="zh-CN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7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9" grpId="0" bldLvl="0" autoUpdateAnimBg="0"/>
          <p:bldP spid="20" grpId="0" bldLvl="0" autoUpdateAnimBg="0"/>
          <p:bldP spid="3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7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9" grpId="0" bldLvl="0" autoUpdateAnimBg="0"/>
          <p:bldP spid="20" grpId="0" bldLvl="0" autoUpdateAnimBg="0"/>
          <p:bldP spid="3" grpId="0" bldLvl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5002" y="1249593"/>
            <a:ext cx="1788430" cy="1788430"/>
            <a:chOff x="4240335" y="3008435"/>
            <a:chExt cx="3711332" cy="3711332"/>
          </a:xfrm>
        </p:grpSpPr>
        <p:sp>
          <p:nvSpPr>
            <p:cNvPr id="5" name="椭圆 4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7" name="椭圆 6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" name="任意多边形 8"/>
          <p:cNvSpPr/>
          <p:nvPr/>
        </p:nvSpPr>
        <p:spPr>
          <a:xfrm>
            <a:off x="-89125" y="-427943"/>
            <a:ext cx="2128342" cy="6001429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001095" y="3284307"/>
            <a:ext cx="512867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91915" y="1569133"/>
            <a:ext cx="3603777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7200" dirty="0">
                <a:solidFill>
                  <a:srgbClr val="1A3F6C"/>
                </a:solidFill>
                <a:latin typeface="Impact" panose="020B0806030902050204" pitchFamily="34" charset="0"/>
              </a:rPr>
              <a:t>PART 02</a:t>
            </a:r>
            <a:endParaRPr lang="zh-CN" altLang="en-US" sz="7200" dirty="0">
              <a:solidFill>
                <a:srgbClr val="1A3F6C"/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99391" y="2833300"/>
            <a:ext cx="248615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Display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97126" y="1931946"/>
            <a:ext cx="484180" cy="401950"/>
            <a:chOff x="3132963" y="3140191"/>
            <a:chExt cx="645573" cy="535933"/>
          </a:xfrm>
          <a:solidFill>
            <a:srgbClr val="1A3F6C"/>
          </a:solidFill>
        </p:grpSpPr>
        <p:sp>
          <p:nvSpPr>
            <p:cNvPr id="15" name="Freeform 226"/>
            <p:cNvSpPr/>
            <p:nvPr/>
          </p:nvSpPr>
          <p:spPr bwMode="auto">
            <a:xfrm>
              <a:off x="3421629" y="3217854"/>
              <a:ext cx="356907" cy="392027"/>
            </a:xfrm>
            <a:custGeom>
              <a:avLst/>
              <a:gdLst>
                <a:gd name="T0" fmla="*/ 0 w 529"/>
                <a:gd name="T1" fmla="*/ 0 h 581"/>
                <a:gd name="T2" fmla="*/ 2 w 529"/>
                <a:gd name="T3" fmla="*/ 11 h 581"/>
                <a:gd name="T4" fmla="*/ 25 w 529"/>
                <a:gd name="T5" fmla="*/ 56 h 581"/>
                <a:gd name="T6" fmla="*/ 473 w 529"/>
                <a:gd name="T7" fmla="*/ 56 h 581"/>
                <a:gd name="T8" fmla="*/ 473 w 529"/>
                <a:gd name="T9" fmla="*/ 525 h 581"/>
                <a:gd name="T10" fmla="*/ 127 w 529"/>
                <a:gd name="T11" fmla="*/ 525 h 581"/>
                <a:gd name="T12" fmla="*/ 127 w 529"/>
                <a:gd name="T13" fmla="*/ 581 h 581"/>
                <a:gd name="T14" fmla="*/ 529 w 529"/>
                <a:gd name="T15" fmla="*/ 581 h 581"/>
                <a:gd name="T16" fmla="*/ 529 w 529"/>
                <a:gd name="T17" fmla="*/ 0 h 581"/>
                <a:gd name="T18" fmla="*/ 0 w 529"/>
                <a:gd name="T1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9" h="581">
                  <a:moveTo>
                    <a:pt x="0" y="0"/>
                  </a:moveTo>
                  <a:cubicBezTo>
                    <a:pt x="1" y="4"/>
                    <a:pt x="2" y="7"/>
                    <a:pt x="2" y="11"/>
                  </a:cubicBezTo>
                  <a:cubicBezTo>
                    <a:pt x="14" y="22"/>
                    <a:pt x="22" y="38"/>
                    <a:pt x="25" y="56"/>
                  </a:cubicBezTo>
                  <a:cubicBezTo>
                    <a:pt x="473" y="56"/>
                    <a:pt x="473" y="56"/>
                    <a:pt x="473" y="56"/>
                  </a:cubicBezTo>
                  <a:cubicBezTo>
                    <a:pt x="473" y="525"/>
                    <a:pt x="473" y="525"/>
                    <a:pt x="473" y="525"/>
                  </a:cubicBezTo>
                  <a:cubicBezTo>
                    <a:pt x="127" y="525"/>
                    <a:pt x="127" y="525"/>
                    <a:pt x="127" y="525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529" y="581"/>
                    <a:pt x="529" y="581"/>
                    <a:pt x="529" y="581"/>
                  </a:cubicBezTo>
                  <a:cubicBezTo>
                    <a:pt x="529" y="0"/>
                    <a:pt x="529" y="0"/>
                    <a:pt x="5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Freeform 227"/>
            <p:cNvSpPr/>
            <p:nvPr/>
          </p:nvSpPr>
          <p:spPr bwMode="auto">
            <a:xfrm>
              <a:off x="3198348" y="3140191"/>
              <a:ext cx="224709" cy="247551"/>
            </a:xfrm>
            <a:custGeom>
              <a:avLst/>
              <a:gdLst>
                <a:gd name="T0" fmla="*/ 45 w 333"/>
                <a:gd name="T1" fmla="*/ 243 h 367"/>
                <a:gd name="T2" fmla="*/ 170 w 333"/>
                <a:gd name="T3" fmla="*/ 367 h 367"/>
                <a:gd name="T4" fmla="*/ 289 w 333"/>
                <a:gd name="T5" fmla="*/ 243 h 367"/>
                <a:gd name="T6" fmla="*/ 326 w 333"/>
                <a:gd name="T7" fmla="*/ 203 h 367"/>
                <a:gd name="T8" fmla="*/ 306 w 333"/>
                <a:gd name="T9" fmla="*/ 142 h 367"/>
                <a:gd name="T10" fmla="*/ 166 w 333"/>
                <a:gd name="T11" fmla="*/ 0 h 367"/>
                <a:gd name="T12" fmla="*/ 26 w 333"/>
                <a:gd name="T13" fmla="*/ 142 h 367"/>
                <a:gd name="T14" fmla="*/ 7 w 333"/>
                <a:gd name="T15" fmla="*/ 203 h 367"/>
                <a:gd name="T16" fmla="*/ 45 w 333"/>
                <a:gd name="T17" fmla="*/ 24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367">
                  <a:moveTo>
                    <a:pt x="45" y="243"/>
                  </a:moveTo>
                  <a:cubicBezTo>
                    <a:pt x="71" y="308"/>
                    <a:pt x="118" y="367"/>
                    <a:pt x="170" y="367"/>
                  </a:cubicBezTo>
                  <a:cubicBezTo>
                    <a:pt x="222" y="367"/>
                    <a:pt x="266" y="308"/>
                    <a:pt x="289" y="243"/>
                  </a:cubicBezTo>
                  <a:cubicBezTo>
                    <a:pt x="305" y="242"/>
                    <a:pt x="320" y="226"/>
                    <a:pt x="326" y="203"/>
                  </a:cubicBezTo>
                  <a:cubicBezTo>
                    <a:pt x="333" y="176"/>
                    <a:pt x="324" y="149"/>
                    <a:pt x="306" y="142"/>
                  </a:cubicBezTo>
                  <a:cubicBezTo>
                    <a:pt x="302" y="63"/>
                    <a:pt x="241" y="0"/>
                    <a:pt x="166" y="0"/>
                  </a:cubicBezTo>
                  <a:cubicBezTo>
                    <a:pt x="92" y="0"/>
                    <a:pt x="31" y="63"/>
                    <a:pt x="26" y="142"/>
                  </a:cubicBezTo>
                  <a:cubicBezTo>
                    <a:pt x="9" y="149"/>
                    <a:pt x="0" y="176"/>
                    <a:pt x="7" y="203"/>
                  </a:cubicBezTo>
                  <a:cubicBezTo>
                    <a:pt x="13" y="227"/>
                    <a:pt x="29" y="243"/>
                    <a:pt x="45" y="2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228"/>
            <p:cNvSpPr/>
            <p:nvPr/>
          </p:nvSpPr>
          <p:spPr bwMode="auto">
            <a:xfrm>
              <a:off x="3481875" y="3306367"/>
              <a:ext cx="233275" cy="180738"/>
            </a:xfrm>
            <a:custGeom>
              <a:avLst/>
              <a:gdLst>
                <a:gd name="T0" fmla="*/ 41 w 346"/>
                <a:gd name="T1" fmla="*/ 111 h 268"/>
                <a:gd name="T2" fmla="*/ 0 w 346"/>
                <a:gd name="T3" fmla="*/ 151 h 268"/>
                <a:gd name="T4" fmla="*/ 90 w 346"/>
                <a:gd name="T5" fmla="*/ 268 h 268"/>
                <a:gd name="T6" fmla="*/ 254 w 346"/>
                <a:gd name="T7" fmla="*/ 125 h 268"/>
                <a:gd name="T8" fmla="*/ 284 w 346"/>
                <a:gd name="T9" fmla="*/ 158 h 268"/>
                <a:gd name="T10" fmla="*/ 346 w 346"/>
                <a:gd name="T11" fmla="*/ 0 h 268"/>
                <a:gd name="T12" fmla="*/ 184 w 346"/>
                <a:gd name="T13" fmla="*/ 50 h 268"/>
                <a:gd name="T14" fmla="*/ 218 w 346"/>
                <a:gd name="T15" fmla="*/ 87 h 268"/>
                <a:gd name="T16" fmla="*/ 99 w 346"/>
                <a:gd name="T17" fmla="*/ 190 h 268"/>
                <a:gd name="T18" fmla="*/ 41 w 346"/>
                <a:gd name="T19" fmla="*/ 11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268">
                  <a:moveTo>
                    <a:pt x="41" y="11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2" y="165"/>
                    <a:pt x="90" y="268"/>
                    <a:pt x="90" y="268"/>
                  </a:cubicBezTo>
                  <a:cubicBezTo>
                    <a:pt x="254" y="125"/>
                    <a:pt x="254" y="125"/>
                    <a:pt x="254" y="125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84" y="50"/>
                    <a:pt x="184" y="50"/>
                    <a:pt x="184" y="50"/>
                  </a:cubicBezTo>
                  <a:cubicBezTo>
                    <a:pt x="218" y="87"/>
                    <a:pt x="218" y="87"/>
                    <a:pt x="218" y="87"/>
                  </a:cubicBezTo>
                  <a:cubicBezTo>
                    <a:pt x="99" y="190"/>
                    <a:pt x="99" y="190"/>
                    <a:pt x="99" y="190"/>
                  </a:cubicBezTo>
                  <a:lnTo>
                    <a:pt x="4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8" name="Freeform 229"/>
            <p:cNvSpPr/>
            <p:nvPr/>
          </p:nvSpPr>
          <p:spPr bwMode="auto">
            <a:xfrm>
              <a:off x="3132963" y="3377178"/>
              <a:ext cx="355480" cy="298946"/>
            </a:xfrm>
            <a:custGeom>
              <a:avLst/>
              <a:gdLst>
                <a:gd name="T0" fmla="*/ 407 w 527"/>
                <a:gd name="T1" fmla="*/ 0 h 443"/>
                <a:gd name="T2" fmla="*/ 294 w 527"/>
                <a:gd name="T3" fmla="*/ 190 h 443"/>
                <a:gd name="T4" fmla="*/ 280 w 527"/>
                <a:gd name="T5" fmla="*/ 105 h 443"/>
                <a:gd name="T6" fmla="*/ 295 w 527"/>
                <a:gd name="T7" fmla="*/ 77 h 443"/>
                <a:gd name="T8" fmla="*/ 263 w 527"/>
                <a:gd name="T9" fmla="*/ 44 h 443"/>
                <a:gd name="T10" fmla="*/ 230 w 527"/>
                <a:gd name="T11" fmla="*/ 77 h 443"/>
                <a:gd name="T12" fmla="*/ 246 w 527"/>
                <a:gd name="T13" fmla="*/ 105 h 443"/>
                <a:gd name="T14" fmla="*/ 232 w 527"/>
                <a:gd name="T15" fmla="*/ 189 h 443"/>
                <a:gd name="T16" fmla="*/ 120 w 527"/>
                <a:gd name="T17" fmla="*/ 0 h 443"/>
                <a:gd name="T18" fmla="*/ 2 w 527"/>
                <a:gd name="T19" fmla="*/ 125 h 443"/>
                <a:gd name="T20" fmla="*/ 0 w 527"/>
                <a:gd name="T21" fmla="*/ 125 h 443"/>
                <a:gd name="T22" fmla="*/ 0 w 527"/>
                <a:gd name="T23" fmla="*/ 402 h 443"/>
                <a:gd name="T24" fmla="*/ 1 w 527"/>
                <a:gd name="T25" fmla="*/ 402 h 443"/>
                <a:gd name="T26" fmla="*/ 263 w 527"/>
                <a:gd name="T27" fmla="*/ 443 h 443"/>
                <a:gd name="T28" fmla="*/ 526 w 527"/>
                <a:gd name="T29" fmla="*/ 402 h 443"/>
                <a:gd name="T30" fmla="*/ 527 w 527"/>
                <a:gd name="T31" fmla="*/ 402 h 443"/>
                <a:gd name="T32" fmla="*/ 527 w 527"/>
                <a:gd name="T33" fmla="*/ 125 h 443"/>
                <a:gd name="T34" fmla="*/ 525 w 527"/>
                <a:gd name="T35" fmla="*/ 125 h 443"/>
                <a:gd name="T36" fmla="*/ 407 w 527"/>
                <a:gd name="T3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7" h="443">
                  <a:moveTo>
                    <a:pt x="407" y="0"/>
                  </a:moveTo>
                  <a:cubicBezTo>
                    <a:pt x="294" y="190"/>
                    <a:pt x="294" y="190"/>
                    <a:pt x="294" y="190"/>
                  </a:cubicBezTo>
                  <a:cubicBezTo>
                    <a:pt x="280" y="105"/>
                    <a:pt x="280" y="105"/>
                    <a:pt x="280" y="105"/>
                  </a:cubicBezTo>
                  <a:cubicBezTo>
                    <a:pt x="289" y="99"/>
                    <a:pt x="295" y="89"/>
                    <a:pt x="295" y="77"/>
                  </a:cubicBezTo>
                  <a:cubicBezTo>
                    <a:pt x="295" y="59"/>
                    <a:pt x="281" y="44"/>
                    <a:pt x="263" y="44"/>
                  </a:cubicBezTo>
                  <a:cubicBezTo>
                    <a:pt x="245" y="44"/>
                    <a:pt x="230" y="59"/>
                    <a:pt x="230" y="77"/>
                  </a:cubicBezTo>
                  <a:cubicBezTo>
                    <a:pt x="230" y="89"/>
                    <a:pt x="237" y="99"/>
                    <a:pt x="246" y="105"/>
                  </a:cubicBezTo>
                  <a:cubicBezTo>
                    <a:pt x="232" y="189"/>
                    <a:pt x="232" y="189"/>
                    <a:pt x="232" y="189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6" y="27"/>
                    <a:pt x="12" y="72"/>
                    <a:pt x="2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1" y="402"/>
                    <a:pt x="1" y="402"/>
                    <a:pt x="1" y="402"/>
                  </a:cubicBezTo>
                  <a:cubicBezTo>
                    <a:pt x="14" y="425"/>
                    <a:pt x="126" y="443"/>
                    <a:pt x="263" y="443"/>
                  </a:cubicBezTo>
                  <a:cubicBezTo>
                    <a:pt x="401" y="443"/>
                    <a:pt x="513" y="425"/>
                    <a:pt x="526" y="402"/>
                  </a:cubicBezTo>
                  <a:cubicBezTo>
                    <a:pt x="527" y="402"/>
                    <a:pt x="527" y="402"/>
                    <a:pt x="527" y="402"/>
                  </a:cubicBezTo>
                  <a:cubicBezTo>
                    <a:pt x="527" y="125"/>
                    <a:pt x="527" y="125"/>
                    <a:pt x="527" y="125"/>
                  </a:cubicBezTo>
                  <a:cubicBezTo>
                    <a:pt x="525" y="125"/>
                    <a:pt x="525" y="125"/>
                    <a:pt x="525" y="125"/>
                  </a:cubicBezTo>
                  <a:cubicBezTo>
                    <a:pt x="515" y="72"/>
                    <a:pt x="471" y="27"/>
                    <a:pt x="4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Freeform 230"/>
            <p:cNvSpPr/>
            <p:nvPr/>
          </p:nvSpPr>
          <p:spPr bwMode="auto">
            <a:xfrm>
              <a:off x="3598655" y="3487105"/>
              <a:ext cx="54536" cy="68241"/>
            </a:xfrm>
            <a:custGeom>
              <a:avLst/>
              <a:gdLst>
                <a:gd name="T0" fmla="*/ 0 w 81"/>
                <a:gd name="T1" fmla="*/ 0 h 101"/>
                <a:gd name="T2" fmla="*/ 0 w 81"/>
                <a:gd name="T3" fmla="*/ 55 h 101"/>
                <a:gd name="T4" fmla="*/ 40 w 81"/>
                <a:gd name="T5" fmla="*/ 101 h 101"/>
                <a:gd name="T6" fmla="*/ 81 w 81"/>
                <a:gd name="T7" fmla="*/ 56 h 101"/>
                <a:gd name="T8" fmla="*/ 81 w 81"/>
                <a:gd name="T9" fmla="*/ 0 h 101"/>
                <a:gd name="T10" fmla="*/ 59 w 81"/>
                <a:gd name="T11" fmla="*/ 0 h 101"/>
                <a:gd name="T12" fmla="*/ 59 w 81"/>
                <a:gd name="T13" fmla="*/ 57 h 101"/>
                <a:gd name="T14" fmla="*/ 40 w 81"/>
                <a:gd name="T15" fmla="*/ 83 h 101"/>
                <a:gd name="T16" fmla="*/ 22 w 81"/>
                <a:gd name="T17" fmla="*/ 57 h 101"/>
                <a:gd name="T18" fmla="*/ 22 w 81"/>
                <a:gd name="T19" fmla="*/ 0 h 101"/>
                <a:gd name="T20" fmla="*/ 0 w 81"/>
                <a:gd name="T2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01">
                  <a:moveTo>
                    <a:pt x="0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87"/>
                    <a:pt x="15" y="101"/>
                    <a:pt x="40" y="101"/>
                  </a:cubicBezTo>
                  <a:cubicBezTo>
                    <a:pt x="65" y="101"/>
                    <a:pt x="81" y="86"/>
                    <a:pt x="81" y="5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9" y="75"/>
                    <a:pt x="52" y="83"/>
                    <a:pt x="40" y="83"/>
                  </a:cubicBezTo>
                  <a:cubicBezTo>
                    <a:pt x="29" y="83"/>
                    <a:pt x="22" y="74"/>
                    <a:pt x="22" y="57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231"/>
            <p:cNvSpPr>
              <a:spLocks noEditPoints="1"/>
            </p:cNvSpPr>
            <p:nvPr/>
          </p:nvSpPr>
          <p:spPr bwMode="auto">
            <a:xfrm>
              <a:off x="3666040" y="3486534"/>
              <a:ext cx="47968" cy="67384"/>
            </a:xfrm>
            <a:custGeom>
              <a:avLst/>
              <a:gdLst>
                <a:gd name="T0" fmla="*/ 31 w 71"/>
                <a:gd name="T1" fmla="*/ 0 h 100"/>
                <a:gd name="T2" fmla="*/ 0 w 71"/>
                <a:gd name="T3" fmla="*/ 2 h 100"/>
                <a:gd name="T4" fmla="*/ 0 w 71"/>
                <a:gd name="T5" fmla="*/ 100 h 100"/>
                <a:gd name="T6" fmla="*/ 23 w 71"/>
                <a:gd name="T7" fmla="*/ 100 h 100"/>
                <a:gd name="T8" fmla="*/ 23 w 71"/>
                <a:gd name="T9" fmla="*/ 65 h 100"/>
                <a:gd name="T10" fmla="*/ 30 w 71"/>
                <a:gd name="T11" fmla="*/ 65 h 100"/>
                <a:gd name="T12" fmla="*/ 62 w 71"/>
                <a:gd name="T13" fmla="*/ 55 h 100"/>
                <a:gd name="T14" fmla="*/ 71 w 71"/>
                <a:gd name="T15" fmla="*/ 31 h 100"/>
                <a:gd name="T16" fmla="*/ 61 w 71"/>
                <a:gd name="T17" fmla="*/ 8 h 100"/>
                <a:gd name="T18" fmla="*/ 31 w 71"/>
                <a:gd name="T19" fmla="*/ 0 h 100"/>
                <a:gd name="T20" fmla="*/ 30 w 71"/>
                <a:gd name="T21" fmla="*/ 48 h 100"/>
                <a:gd name="T22" fmla="*/ 23 w 71"/>
                <a:gd name="T23" fmla="*/ 47 h 100"/>
                <a:gd name="T24" fmla="*/ 23 w 71"/>
                <a:gd name="T25" fmla="*/ 18 h 100"/>
                <a:gd name="T26" fmla="*/ 32 w 71"/>
                <a:gd name="T27" fmla="*/ 17 h 100"/>
                <a:gd name="T28" fmla="*/ 49 w 71"/>
                <a:gd name="T29" fmla="*/ 32 h 100"/>
                <a:gd name="T30" fmla="*/ 30 w 71"/>
                <a:gd name="T31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100">
                  <a:moveTo>
                    <a:pt x="31" y="0"/>
                  </a:moveTo>
                  <a:cubicBezTo>
                    <a:pt x="17" y="0"/>
                    <a:pt x="7" y="1"/>
                    <a:pt x="0" y="2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25" y="65"/>
                    <a:pt x="27" y="65"/>
                    <a:pt x="30" y="65"/>
                  </a:cubicBezTo>
                  <a:cubicBezTo>
                    <a:pt x="43" y="65"/>
                    <a:pt x="55" y="62"/>
                    <a:pt x="62" y="55"/>
                  </a:cubicBezTo>
                  <a:cubicBezTo>
                    <a:pt x="68" y="49"/>
                    <a:pt x="71" y="41"/>
                    <a:pt x="71" y="31"/>
                  </a:cubicBezTo>
                  <a:cubicBezTo>
                    <a:pt x="71" y="22"/>
                    <a:pt x="67" y="13"/>
                    <a:pt x="61" y="8"/>
                  </a:cubicBezTo>
                  <a:cubicBezTo>
                    <a:pt x="54" y="3"/>
                    <a:pt x="44" y="0"/>
                    <a:pt x="31" y="0"/>
                  </a:cubicBezTo>
                  <a:close/>
                  <a:moveTo>
                    <a:pt x="30" y="48"/>
                  </a:moveTo>
                  <a:cubicBezTo>
                    <a:pt x="27" y="48"/>
                    <a:pt x="24" y="48"/>
                    <a:pt x="23" y="4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8"/>
                    <a:pt x="27" y="17"/>
                    <a:pt x="32" y="17"/>
                  </a:cubicBezTo>
                  <a:cubicBezTo>
                    <a:pt x="43" y="17"/>
                    <a:pt x="49" y="23"/>
                    <a:pt x="49" y="32"/>
                  </a:cubicBezTo>
                  <a:cubicBezTo>
                    <a:pt x="49" y="42"/>
                    <a:pt x="42" y="48"/>
                    <a:pt x="3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1377315"/>
            <a:ext cx="7886700" cy="32454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7240" y="518160"/>
            <a:ext cx="53721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Videos: </a:t>
            </a:r>
            <a:r>
              <a:rPr lang="en-US" altLang="zh-CN">
                <a:hlinkClick r:id="rId2" action="ppaction://hlinkfile"/>
              </a:rPr>
              <a:t>https://github.com/YiWen-Wang/Coding-Room/tree/dev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646880" y="23457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TextBox 35"/>
          <p:cNvSpPr txBox="1"/>
          <p:nvPr/>
        </p:nvSpPr>
        <p:spPr>
          <a:xfrm>
            <a:off x="922020" y="203200"/>
            <a:ext cx="24676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Display</a:t>
            </a:r>
            <a:endParaRPr lang="en-US" altLang="zh-CN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pic>
        <p:nvPicPr>
          <p:cNvPr id="35" name="图片 34" descr="1FTR$3C01[$U234M69X(`2L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1460" y="1295400"/>
            <a:ext cx="8789035" cy="2812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64640" y="1369060"/>
            <a:ext cx="6013450" cy="32632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9715" y="153670"/>
            <a:ext cx="8417560" cy="45821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068,&quot;width&quot;:15840}"/>
</p:tagLst>
</file>

<file path=ppt/tags/tag2.xml><?xml version="1.0" encoding="utf-8"?>
<p:tagLst xmlns:p="http://schemas.openxmlformats.org/presentationml/2006/main">
  <p:tag name="KSO_WM_UNIT_PLACING_PICTURE_USER_VIEWPORT" val="{&quot;height&quot;:5139,&quot;width&quot;:9441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576</Words>
  <Application>WPS 演示</Application>
  <PresentationFormat>全屏显示(16:9)</PresentationFormat>
  <Paragraphs>60</Paragraphs>
  <Slides>15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15</vt:i4>
      </vt:variant>
    </vt:vector>
  </HeadingPairs>
  <TitlesOfParts>
    <vt:vector size="49" baseType="lpstr">
      <vt:lpstr>Arial</vt:lpstr>
      <vt:lpstr>宋体</vt:lpstr>
      <vt:lpstr>Wingdings</vt:lpstr>
      <vt:lpstr>方正兰亭粗黑_GBK</vt:lpstr>
      <vt:lpstr>黑体</vt:lpstr>
      <vt:lpstr>方正超粗黑简体</vt:lpstr>
      <vt:lpstr>微软雅黑</vt:lpstr>
      <vt:lpstr>Calibri</vt:lpstr>
      <vt:lpstr>Impact</vt:lpstr>
      <vt:lpstr>ITC Avant Garde Std Bk</vt:lpstr>
      <vt:lpstr>Yu Gothic UI</vt:lpstr>
      <vt:lpstr>Agency FB</vt:lpstr>
      <vt:lpstr>造字工房悦黑（非商用）常规体</vt:lpstr>
      <vt:lpstr>Kozuka Gothic Pro R</vt:lpstr>
      <vt:lpstr>UD Digi Kyokasho N-R</vt:lpstr>
      <vt:lpstr>Calibri Light</vt:lpstr>
      <vt:lpstr>Arial Unicode MS</vt:lpstr>
      <vt:lpstr>方正兰亭细黑_GBK</vt:lpstr>
      <vt:lpstr>Lato Light</vt:lpstr>
      <vt:lpstr>Calibri</vt:lpstr>
      <vt:lpstr>Arial Unicode MS</vt:lpstr>
      <vt:lpstr>Times New Roman</vt:lpstr>
      <vt:lpstr>方正兰亭细黑_GBK_M</vt:lpstr>
      <vt:lpstr>造字工房俊雅锐宋体验版常规体</vt:lpstr>
      <vt:lpstr>Trebuchet MS</vt:lpstr>
      <vt:lpstr>Segoe Print</vt:lpstr>
      <vt:lpstr>Office 主题</vt:lpstr>
      <vt:lpstr>Package</vt:lpstr>
      <vt:lpstr>Package</vt:lpstr>
      <vt:lpstr>Package</vt:lpstr>
      <vt:lpstr>Package</vt:lpstr>
      <vt:lpstr>Package</vt:lpstr>
      <vt:lpstr>Package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</dc:creator>
  <cp:lastModifiedBy>wealw</cp:lastModifiedBy>
  <cp:revision>12</cp:revision>
  <dcterms:created xsi:type="dcterms:W3CDTF">2016-11-25T11:25:00Z</dcterms:created>
  <dcterms:modified xsi:type="dcterms:W3CDTF">2020-07-05T05:59:44Z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2052-11.1.0.9739</vt:lpwstr>
  </property>
</Properties>
</file>